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64" r:id="rId5"/>
    <p:sldId id="266" r:id="rId6"/>
    <p:sldId id="267" r:id="rId7"/>
    <p:sldId id="279" r:id="rId8"/>
    <p:sldId id="268" r:id="rId9"/>
    <p:sldId id="26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5D658-4567-F842-B909-CD42C825FDEE}" v="1" dt="2022-03-14T22:41:41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 showGuides="1">
      <p:cViewPr varScale="1">
        <p:scale>
          <a:sx n="102" d="100"/>
          <a:sy n="102" d="100"/>
        </p:scale>
        <p:origin x="8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722F-2D07-E74C-AF4B-FEE670F63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1503606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FF23AA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6632D-2582-3A4A-BB76-1FCD78253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2674"/>
            <a:ext cx="9144000" cy="365126"/>
          </a:xfrm>
        </p:spPr>
        <p:txBody>
          <a:bodyPr/>
          <a:lstStyle>
            <a:lvl1pPr marL="0" indent="0" algn="r">
              <a:buNone/>
              <a:defRPr sz="2400" b="1" i="0">
                <a:solidFill>
                  <a:srgbClr val="FF23AA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7976-F1E8-124B-89E8-7D1D03AA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2B7C1-FDF2-5646-B0F7-7AA12443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C4EC8-817B-CA4E-9EBB-57C60417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E388-5188-EC4C-9626-95165CED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33D31-2A7E-4E4D-9CAD-A87FC05B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85405-F53D-AF43-BD7A-7D2E4B7F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1C42-50CF-5042-B2C3-DC505A18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C8B50-2E2A-EF44-B74C-08B6A08F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430F2-B9E0-FB44-810E-AF48A906A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70393-BE58-6D4E-9690-65D73F3C6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E9F58-69A9-EA41-94E9-CAD888F5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F136-1C7C-254B-A3E9-20BB4353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A4B1-30CB-D441-8044-5C443140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765981"/>
            <a:ext cx="10363200" cy="1362075"/>
          </a:xfrm>
        </p:spPr>
        <p:txBody>
          <a:bodyPr anchor="t">
            <a:normAutofit/>
          </a:bodyPr>
          <a:lstStyle>
            <a:lvl1pPr algn="ctr">
              <a:defRPr sz="4800" b="1" i="0" cap="all" baseline="0"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6EE-B0D1-BA4C-B424-224EC9E15A74}" type="datetimeFigureOut">
              <a:rPr lang="en-US" smtClean="0"/>
              <a:t>3/14/22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1489-047F-8C40-AA48-FCB299A55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61F5-62E5-E84C-8D9A-E532E403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 i="0" cap="all" baseline="0">
                <a:solidFill>
                  <a:srgbClr val="FF23AA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AA83-4648-4B4C-A5E1-A4FF89B75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742A1-C6C7-7C43-A623-7B452CBE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C17F-1727-D14D-8DC0-9270717F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712C3-BE79-D34C-9262-62B3F9E0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26A0-4F84-7841-AFE4-536B34C7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 b="1" i="0" cap="all" baseline="0">
                <a:solidFill>
                  <a:srgbClr val="FF23AA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ED09-7FD3-EA42-9C15-F5690BD0E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E6A35-3FEE-B84B-9E33-B0594AC2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27B26-C78E-F848-A4F7-12DE2ED8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787AC-905D-2342-BB9C-1B447697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16C9-42A5-3A42-8601-934AF54B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0B1D-956A-0C45-8F2B-2E6525FB6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32669-BD81-8E4C-9983-B468B701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FC406-5B4C-A84F-BFE5-4326E4E0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01CB-B462-BA4E-BD55-C2669746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B2E2B-64C6-0F4D-B78D-98BCBB1D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3B65-5037-4F41-B089-15345307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914F8-0EE8-E846-99CD-6FE6EFFF6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93859-77F0-F94A-948D-E82CA59AD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9C9E8-9F81-304E-B9A7-7427A1EEA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52D84-03D2-5241-8D98-AECE245E1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D17B0-D350-494B-B464-C374DD90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621C6-228D-9047-9C5F-54F5EB14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10BA9-C464-9A48-A117-5A698FAA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AE81-3E3C-6C49-8029-67E8A074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102C2-C069-A447-8F6E-8853BC44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35894-A908-FF4F-A1A8-D275F317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5E361-E177-6A43-832D-4F4AC51B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2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7A862-FDCF-D74B-AAAC-E84B02D4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85021-28D4-3541-A22D-D3359404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89AA2-316A-114B-AA80-1DDF9405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2830-4FC9-A146-B2F0-081F6CB5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419C-D083-9440-81F5-A0A1197A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A07B7-4994-C540-B7BC-1ED0F1F10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EED06-2A80-6749-9152-15F2A1FC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BEEEA-04B0-AF43-88C4-F546281F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2C44A-A14D-AB46-8555-7C3B5CE5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33F1-0196-7645-886A-32E6A178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6B967-AE2C-914A-84F8-13C7FD8EB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DFB67-2E4B-BD4A-A6B8-8D37E745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15A1A-FB47-CF4C-82AA-E6E468EF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F64-17F6-FF40-8F16-89AF98DE60F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424F3-5544-6048-A483-17A3408C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E9CC9-03CB-2448-90CC-8B8D8032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DD5F-4B9D-B549-BC63-199AD876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9D13E-AE2E-9F42-AFCB-1934E402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560AF-B052-1044-B1B1-FF5BF5D9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3CAC-C4FE-8A43-BF24-6EC89878B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AE80EF64-17F6-FF40-8F16-89AF98DE60FF}" type="datetimeFigureOut">
              <a:rPr lang="en-US" smtClean="0"/>
              <a:pPr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7B37-109B-F841-A73A-EE1B564D7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366F-6828-E045-9ED7-0ABD63CA8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AC4EDD5F-4B9D-B549-BC63-199AD8761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305982-F365-1849-AA76-C5BDB92830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29D9024-EC12-534D-AD6E-CB06639468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799A8-8A47-B940-B94F-AF10449BF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2326481"/>
            <a:ext cx="8953500" cy="3248819"/>
          </a:xfrm>
        </p:spPr>
        <p:txBody>
          <a:bodyPr>
            <a:normAutofit/>
          </a:bodyPr>
          <a:lstStyle/>
          <a:p>
            <a:r>
              <a:rPr lang="en-US" sz="10000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56466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person, hand&#10;&#10;Description automatically generated">
            <a:extLst>
              <a:ext uri="{FF2B5EF4-FFF2-40B4-BE49-F238E27FC236}">
                <a16:creationId xmlns:a16="http://schemas.microsoft.com/office/drawing/2014/main" id="{FF1C5068-CD31-194E-99FB-A241B973F5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7F596-F75A-304A-97CF-701E6D91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CE1B9-A101-8142-AD19-6625F8CAB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1994-296A-554A-B004-275934F7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F96C-4F8E-2B4C-A909-F0B9F612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/>
              <a:t>A five to seven-minute video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Addressing a particular concept, example, or theme of/about digital geographies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One idea expressed clearly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Images and video clips edited together to tell your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Voice-over narration or presented direct-to-camera</a:t>
            </a:r>
          </a:p>
          <a:p>
            <a:pPr marL="914400" lvl="2" indent="0">
              <a:buNone/>
            </a:pPr>
            <a:r>
              <a:rPr lang="en-US" b="1" dirty="0">
                <a:latin typeface="Helvetica" pitchFamily="2" charset="0"/>
              </a:rPr>
              <a:t>YOU </a:t>
            </a:r>
            <a:r>
              <a:rPr lang="en-US" b="1" u="sng" dirty="0">
                <a:latin typeface="Helvetica" pitchFamily="2" charset="0"/>
              </a:rPr>
              <a:t>DO NOT</a:t>
            </a:r>
            <a:r>
              <a:rPr lang="en-US" b="1" dirty="0">
                <a:latin typeface="Helvetica" pitchFamily="2" charset="0"/>
              </a:rPr>
              <a:t> HAVE TO BE ON-CAMERA</a:t>
            </a:r>
          </a:p>
          <a:p>
            <a:pPr marL="914400" lvl="2" indent="0">
              <a:buNone/>
            </a:pPr>
            <a:endParaRPr lang="en-US" b="1" dirty="0">
              <a:latin typeface="Helvetica" pitchFamily="2" charset="0"/>
            </a:endParaRPr>
          </a:p>
          <a:p>
            <a:pPr algn="r"/>
            <a:r>
              <a:rPr lang="en-US" b="1" dirty="0">
                <a:solidFill>
                  <a:srgbClr val="FF23AA"/>
                </a:solidFill>
                <a:latin typeface="Helvetica" pitchFamily="2" charset="0"/>
              </a:rPr>
              <a:t>Within the context of the module</a:t>
            </a:r>
          </a:p>
        </p:txBody>
      </p:sp>
    </p:spTree>
    <p:extLst>
      <p:ext uri="{BB962C8B-B14F-4D97-AF65-F5344CB8AC3E}">
        <p14:creationId xmlns:p14="http://schemas.microsoft.com/office/powerpoint/2010/main" val="143111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644D-98D8-544F-BE0B-E4FE4695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AC2AE-EBDF-2F47-AFEC-0B02E836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Key themes</a:t>
            </a:r>
          </a:p>
          <a:p>
            <a:endParaRPr lang="en-US" dirty="0"/>
          </a:p>
          <a:p>
            <a:r>
              <a:rPr lang="en-US" dirty="0"/>
              <a:t>Video Assessment</a:t>
            </a:r>
          </a:p>
        </p:txBody>
      </p:sp>
    </p:spTree>
    <p:extLst>
      <p:ext uri="{BB962C8B-B14F-4D97-AF65-F5344CB8AC3E}">
        <p14:creationId xmlns:p14="http://schemas.microsoft.com/office/powerpoint/2010/main" val="27128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‘digital’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7693572" cy="45259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Helvetica" pitchFamily="2" charset="0"/>
              </a:rPr>
              <a:t>Geographies:</a:t>
            </a:r>
          </a:p>
          <a:p>
            <a:pPr algn="r"/>
            <a:r>
              <a:rPr lang="en-GB" sz="4000" b="1" dirty="0">
                <a:solidFill>
                  <a:srgbClr val="0070C0"/>
                </a:solidFill>
                <a:latin typeface="Helvetica" pitchFamily="2" charset="0"/>
              </a:rPr>
              <a:t>…produced through the digital</a:t>
            </a:r>
          </a:p>
          <a:p>
            <a:pPr algn="r"/>
            <a:r>
              <a:rPr lang="en-GB" sz="4000" b="1" dirty="0">
                <a:solidFill>
                  <a:srgbClr val="0070C0"/>
                </a:solidFill>
                <a:latin typeface="Helvetica" pitchFamily="2" charset="0"/>
              </a:rPr>
              <a:t>…produced by the digital</a:t>
            </a:r>
          </a:p>
          <a:p>
            <a:pPr algn="r"/>
            <a:r>
              <a:rPr lang="en-GB" sz="4000" b="1" dirty="0">
                <a:solidFill>
                  <a:srgbClr val="0070C0"/>
                </a:solidFill>
                <a:latin typeface="Helvetica" pitchFamily="2" charset="0"/>
              </a:rPr>
              <a:t>…of the digital</a:t>
            </a:r>
          </a:p>
          <a:p>
            <a:pPr algn="r"/>
            <a:r>
              <a:rPr lang="en-GB" sz="1867" dirty="0">
                <a:latin typeface="Helvetica" pitchFamily="2" charset="0"/>
              </a:rPr>
              <a:t>(Ash, </a:t>
            </a:r>
            <a:r>
              <a:rPr lang="en-GB" sz="1867" dirty="0" err="1">
                <a:latin typeface="Helvetica" pitchFamily="2" charset="0"/>
              </a:rPr>
              <a:t>Leszczynski</a:t>
            </a:r>
            <a:r>
              <a:rPr lang="en-GB" sz="1867" dirty="0">
                <a:latin typeface="Helvetica" pitchFamily="2" charset="0"/>
              </a:rPr>
              <a:t>, </a:t>
            </a:r>
            <a:r>
              <a:rPr lang="en-GB" sz="1867" dirty="0" err="1">
                <a:latin typeface="Helvetica" pitchFamily="2" charset="0"/>
              </a:rPr>
              <a:t>Kitchin</a:t>
            </a:r>
            <a:r>
              <a:rPr lang="en-GB" sz="1867" dirty="0">
                <a:latin typeface="Helvetica" pitchFamily="2" charset="0"/>
              </a:rPr>
              <a:t> 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BFC11-C85F-3A49-9385-2CCCB75C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0" y="2117344"/>
            <a:ext cx="2336800" cy="33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3102B-AD15-904C-8385-7921B976C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5 Themes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76314-E846-A44E-98C1-D7EA94DF3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8B67-4BA4-BD4B-815F-0ED66479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Mediation/ </a:t>
            </a:r>
            <a:br>
              <a:rPr lang="en-US" dirty="0"/>
            </a:br>
            <a:r>
              <a:rPr lang="en-US" dirty="0"/>
              <a:t>space &amp; 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EF7CC-0015-054D-AA64-D91DCB85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5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39DF-95AB-5941-9431-5792ED9A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Embodiment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256D0-BCB9-8941-B0FC-96FCEF8BC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4C4D-B850-9147-9E1F-E6EE5BFE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&amp; difference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2024-D1CC-7648-89A3-AACC56AAA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9286-C1FF-2347-AFA8-8FF5C2C0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&amp; surveillance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5463A-DFE7-A84D-B2CA-125F901E8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241F-EBE1-3049-8287-A5EEAEED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1BA2-BC38-BB4A-BF0E-3A1A91D03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7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106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Futura</vt:lpstr>
      <vt:lpstr>Futura Condensed ExtraBold</vt:lpstr>
      <vt:lpstr>Helvetica</vt:lpstr>
      <vt:lpstr>Helvetica Light</vt:lpstr>
      <vt:lpstr>Office Theme</vt:lpstr>
      <vt:lpstr>recap</vt:lpstr>
      <vt:lpstr>today</vt:lpstr>
      <vt:lpstr>The ‘digital’</vt:lpstr>
      <vt:lpstr>5 Themes</vt:lpstr>
      <vt:lpstr>Mediation/  space &amp; place</vt:lpstr>
      <vt:lpstr>Embodiment</vt:lpstr>
      <vt:lpstr>Identity &amp; difference</vt:lpstr>
      <vt:lpstr>Privacy &amp; surveillance</vt:lpstr>
      <vt:lpstr>work</vt:lpstr>
      <vt:lpstr>Video assessment</vt:lpstr>
      <vt:lpstr>Video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Kinsley, Sam</dc:creator>
  <cp:lastModifiedBy>Kinsley, Sam</cp:lastModifiedBy>
  <cp:revision>2</cp:revision>
  <dcterms:created xsi:type="dcterms:W3CDTF">2022-03-14T07:52:13Z</dcterms:created>
  <dcterms:modified xsi:type="dcterms:W3CDTF">2022-03-14T22:41:52Z</dcterms:modified>
</cp:coreProperties>
</file>