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8"/>
  </p:notesMasterIdLst>
  <p:sldIdLst>
    <p:sldId id="256" r:id="rId2"/>
    <p:sldId id="275" r:id="rId3"/>
    <p:sldId id="284" r:id="rId4"/>
    <p:sldId id="263" r:id="rId5"/>
    <p:sldId id="262" r:id="rId6"/>
    <p:sldId id="278" r:id="rId7"/>
    <p:sldId id="272" r:id="rId8"/>
    <p:sldId id="273" r:id="rId9"/>
    <p:sldId id="383" r:id="rId10"/>
    <p:sldId id="331" r:id="rId11"/>
    <p:sldId id="381" r:id="rId12"/>
    <p:sldId id="279" r:id="rId13"/>
    <p:sldId id="271" r:id="rId14"/>
    <p:sldId id="258" r:id="rId15"/>
    <p:sldId id="330" r:id="rId16"/>
    <p:sldId id="325" r:id="rId17"/>
    <p:sldId id="379" r:id="rId18"/>
    <p:sldId id="371" r:id="rId19"/>
    <p:sldId id="380" r:id="rId20"/>
    <p:sldId id="370" r:id="rId21"/>
    <p:sldId id="373" r:id="rId22"/>
    <p:sldId id="329" r:id="rId23"/>
    <p:sldId id="340" r:id="rId24"/>
    <p:sldId id="382" r:id="rId25"/>
    <p:sldId id="336" r:id="rId26"/>
    <p:sldId id="276" r:id="rId2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9229E9-8720-4A46-9854-53E986D17066}" v="2" dt="2022-10-17T10:54:58.1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08"/>
    <p:restoredTop sz="94694"/>
  </p:normalViewPr>
  <p:slideViewPr>
    <p:cSldViewPr snapToGrid="0" snapToObjects="1" showGuides="1">
      <p:cViewPr varScale="1">
        <p:scale>
          <a:sx n="156" d="100"/>
          <a:sy n="156" d="100"/>
        </p:scale>
        <p:origin x="872" y="16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nsley, Sam" userId="f6511517-0915-44b1-8de4-c83f882aa97a" providerId="ADAL" clId="{6C9229E9-8720-4A46-9854-53E986D17066}"/>
    <pc:docChg chg="custSel modSld">
      <pc:chgData name="Kinsley, Sam" userId="f6511517-0915-44b1-8de4-c83f882aa97a" providerId="ADAL" clId="{6C9229E9-8720-4A46-9854-53E986D17066}" dt="2022-10-17T10:53:01.039" v="16" actId="14100"/>
      <pc:docMkLst>
        <pc:docMk/>
      </pc:docMkLst>
      <pc:sldChg chg="modSp mod">
        <pc:chgData name="Kinsley, Sam" userId="f6511517-0915-44b1-8de4-c83f882aa97a" providerId="ADAL" clId="{6C9229E9-8720-4A46-9854-53E986D17066}" dt="2022-10-17T10:53:01.039" v="16" actId="14100"/>
        <pc:sldMkLst>
          <pc:docMk/>
          <pc:sldMk cId="94555780" sldId="256"/>
        </pc:sldMkLst>
        <pc:spChg chg="mod">
          <ac:chgData name="Kinsley, Sam" userId="f6511517-0915-44b1-8de4-c83f882aa97a" providerId="ADAL" clId="{6C9229E9-8720-4A46-9854-53E986D17066}" dt="2022-10-17T10:53:01.039" v="16" actId="14100"/>
          <ac:spMkLst>
            <pc:docMk/>
            <pc:sldMk cId="94555780" sldId="256"/>
            <ac:spMk id="2" creationId="{00000000-0000-0000-0000-000000000000}"/>
          </ac:spMkLst>
        </pc:spChg>
        <pc:spChg chg="mod">
          <ac:chgData name="Kinsley, Sam" userId="f6511517-0915-44b1-8de4-c83f882aa97a" providerId="ADAL" clId="{6C9229E9-8720-4A46-9854-53E986D17066}" dt="2022-10-17T10:51:54.786" v="1" actId="27636"/>
          <ac:spMkLst>
            <pc:docMk/>
            <pc:sldMk cId="94555780" sldId="256"/>
            <ac:spMk id="3" creationId="{00000000-0000-0000-0000-000000000000}"/>
          </ac:spMkLst>
        </pc:spChg>
      </pc:sldChg>
      <pc:sldChg chg="modSp">
        <pc:chgData name="Kinsley, Sam" userId="f6511517-0915-44b1-8de4-c83f882aa97a" providerId="ADAL" clId="{6C9229E9-8720-4A46-9854-53E986D17066}" dt="2022-10-17T10:51:54.736" v="0"/>
        <pc:sldMkLst>
          <pc:docMk/>
          <pc:sldMk cId="2537873604" sldId="258"/>
        </pc:sldMkLst>
        <pc:spChg chg="mod">
          <ac:chgData name="Kinsley, Sam" userId="f6511517-0915-44b1-8de4-c83f882aa97a" providerId="ADAL" clId="{6C9229E9-8720-4A46-9854-53E986D17066}" dt="2022-10-17T10:51:54.736" v="0"/>
          <ac:spMkLst>
            <pc:docMk/>
            <pc:sldMk cId="2537873604" sldId="258"/>
            <ac:spMk id="2" creationId="{00000000-0000-0000-0000-000000000000}"/>
          </ac:spMkLst>
        </pc:spChg>
        <pc:picChg chg="mod">
          <ac:chgData name="Kinsley, Sam" userId="f6511517-0915-44b1-8de4-c83f882aa97a" providerId="ADAL" clId="{6C9229E9-8720-4A46-9854-53E986D17066}" dt="2022-10-17T10:51:54.736" v="0"/>
          <ac:picMkLst>
            <pc:docMk/>
            <pc:sldMk cId="2537873604" sldId="258"/>
            <ac:picMk id="5" creationId="{00000000-0000-0000-0000-000000000000}"/>
          </ac:picMkLst>
        </pc:picChg>
      </pc:sldChg>
      <pc:sldChg chg="modSp">
        <pc:chgData name="Kinsley, Sam" userId="f6511517-0915-44b1-8de4-c83f882aa97a" providerId="ADAL" clId="{6C9229E9-8720-4A46-9854-53E986D17066}" dt="2022-10-17T10:51:54.736" v="0"/>
        <pc:sldMkLst>
          <pc:docMk/>
          <pc:sldMk cId="294528735" sldId="262"/>
        </pc:sldMkLst>
        <pc:spChg chg="mod">
          <ac:chgData name="Kinsley, Sam" userId="f6511517-0915-44b1-8de4-c83f882aa97a" providerId="ADAL" clId="{6C9229E9-8720-4A46-9854-53E986D17066}" dt="2022-10-17T10:51:54.736" v="0"/>
          <ac:spMkLst>
            <pc:docMk/>
            <pc:sldMk cId="294528735" sldId="262"/>
            <ac:spMk id="2" creationId="{00000000-0000-0000-0000-000000000000}"/>
          </ac:spMkLst>
        </pc:spChg>
      </pc:sldChg>
      <pc:sldChg chg="modSp mod">
        <pc:chgData name="Kinsley, Sam" userId="f6511517-0915-44b1-8de4-c83f882aa97a" providerId="ADAL" clId="{6C9229E9-8720-4A46-9854-53E986D17066}" dt="2022-10-17T10:51:54.838" v="2" actId="27636"/>
        <pc:sldMkLst>
          <pc:docMk/>
          <pc:sldMk cId="2088180109" sldId="263"/>
        </pc:sldMkLst>
        <pc:spChg chg="mod">
          <ac:chgData name="Kinsley, Sam" userId="f6511517-0915-44b1-8de4-c83f882aa97a" providerId="ADAL" clId="{6C9229E9-8720-4A46-9854-53E986D17066}" dt="2022-10-17T10:51:54.736" v="0"/>
          <ac:spMkLst>
            <pc:docMk/>
            <pc:sldMk cId="2088180109" sldId="263"/>
            <ac:spMk id="2" creationId="{00000000-0000-0000-0000-000000000000}"/>
          </ac:spMkLst>
        </pc:spChg>
        <pc:spChg chg="mod">
          <ac:chgData name="Kinsley, Sam" userId="f6511517-0915-44b1-8de4-c83f882aa97a" providerId="ADAL" clId="{6C9229E9-8720-4A46-9854-53E986D17066}" dt="2022-10-17T10:51:54.838" v="2" actId="27636"/>
          <ac:spMkLst>
            <pc:docMk/>
            <pc:sldMk cId="2088180109" sldId="263"/>
            <ac:spMk id="3" creationId="{00000000-0000-0000-0000-000000000000}"/>
          </ac:spMkLst>
        </pc:spChg>
      </pc:sldChg>
      <pc:sldChg chg="modSp">
        <pc:chgData name="Kinsley, Sam" userId="f6511517-0915-44b1-8de4-c83f882aa97a" providerId="ADAL" clId="{6C9229E9-8720-4A46-9854-53E986D17066}" dt="2022-10-17T10:51:54.736" v="0"/>
        <pc:sldMkLst>
          <pc:docMk/>
          <pc:sldMk cId="3877311034" sldId="271"/>
        </pc:sldMkLst>
        <pc:spChg chg="mod">
          <ac:chgData name="Kinsley, Sam" userId="f6511517-0915-44b1-8de4-c83f882aa97a" providerId="ADAL" clId="{6C9229E9-8720-4A46-9854-53E986D17066}" dt="2022-10-17T10:51:54.736" v="0"/>
          <ac:spMkLst>
            <pc:docMk/>
            <pc:sldMk cId="3877311034" sldId="271"/>
            <ac:spMk id="2" creationId="{00000000-0000-0000-0000-000000000000}"/>
          </ac:spMkLst>
        </pc:spChg>
      </pc:sldChg>
      <pc:sldChg chg="modSp">
        <pc:chgData name="Kinsley, Sam" userId="f6511517-0915-44b1-8de4-c83f882aa97a" providerId="ADAL" clId="{6C9229E9-8720-4A46-9854-53E986D17066}" dt="2022-10-17T10:51:54.736" v="0"/>
        <pc:sldMkLst>
          <pc:docMk/>
          <pc:sldMk cId="3075456361" sldId="272"/>
        </pc:sldMkLst>
        <pc:spChg chg="mod">
          <ac:chgData name="Kinsley, Sam" userId="f6511517-0915-44b1-8de4-c83f882aa97a" providerId="ADAL" clId="{6C9229E9-8720-4A46-9854-53E986D17066}" dt="2022-10-17T10:51:54.736" v="0"/>
          <ac:spMkLst>
            <pc:docMk/>
            <pc:sldMk cId="3075456361" sldId="272"/>
            <ac:spMk id="2" creationId="{00000000-0000-0000-0000-000000000000}"/>
          </ac:spMkLst>
        </pc:spChg>
        <pc:picChg chg="mod">
          <ac:chgData name="Kinsley, Sam" userId="f6511517-0915-44b1-8de4-c83f882aa97a" providerId="ADAL" clId="{6C9229E9-8720-4A46-9854-53E986D17066}" dt="2022-10-17T10:51:54.736" v="0"/>
          <ac:picMkLst>
            <pc:docMk/>
            <pc:sldMk cId="3075456361" sldId="272"/>
            <ac:picMk id="4" creationId="{00000000-0000-0000-0000-000000000000}"/>
          </ac:picMkLst>
        </pc:picChg>
      </pc:sldChg>
      <pc:sldChg chg="modSp">
        <pc:chgData name="Kinsley, Sam" userId="f6511517-0915-44b1-8de4-c83f882aa97a" providerId="ADAL" clId="{6C9229E9-8720-4A46-9854-53E986D17066}" dt="2022-10-17T10:51:54.736" v="0"/>
        <pc:sldMkLst>
          <pc:docMk/>
          <pc:sldMk cId="2829622621" sldId="273"/>
        </pc:sldMkLst>
        <pc:spChg chg="mod">
          <ac:chgData name="Kinsley, Sam" userId="f6511517-0915-44b1-8de4-c83f882aa97a" providerId="ADAL" clId="{6C9229E9-8720-4A46-9854-53E986D17066}" dt="2022-10-17T10:51:54.736" v="0"/>
          <ac:spMkLst>
            <pc:docMk/>
            <pc:sldMk cId="2829622621" sldId="273"/>
            <ac:spMk id="2" creationId="{00000000-0000-0000-0000-000000000000}"/>
          </ac:spMkLst>
        </pc:spChg>
        <pc:picChg chg="mod">
          <ac:chgData name="Kinsley, Sam" userId="f6511517-0915-44b1-8de4-c83f882aa97a" providerId="ADAL" clId="{6C9229E9-8720-4A46-9854-53E986D17066}" dt="2022-10-17T10:51:54.736" v="0"/>
          <ac:picMkLst>
            <pc:docMk/>
            <pc:sldMk cId="2829622621" sldId="273"/>
            <ac:picMk id="4" creationId="{00000000-0000-0000-0000-000000000000}"/>
          </ac:picMkLst>
        </pc:picChg>
      </pc:sldChg>
      <pc:sldChg chg="modSp">
        <pc:chgData name="Kinsley, Sam" userId="f6511517-0915-44b1-8de4-c83f882aa97a" providerId="ADAL" clId="{6C9229E9-8720-4A46-9854-53E986D17066}" dt="2022-10-17T10:51:54.736" v="0"/>
        <pc:sldMkLst>
          <pc:docMk/>
          <pc:sldMk cId="1737710396" sldId="275"/>
        </pc:sldMkLst>
        <pc:spChg chg="mod">
          <ac:chgData name="Kinsley, Sam" userId="f6511517-0915-44b1-8de4-c83f882aa97a" providerId="ADAL" clId="{6C9229E9-8720-4A46-9854-53E986D17066}" dt="2022-10-17T10:51:54.736" v="0"/>
          <ac:spMkLst>
            <pc:docMk/>
            <pc:sldMk cId="1737710396" sldId="275"/>
            <ac:spMk id="2" creationId="{00000000-0000-0000-0000-000000000000}"/>
          </ac:spMkLst>
        </pc:spChg>
        <pc:spChg chg="mod">
          <ac:chgData name="Kinsley, Sam" userId="f6511517-0915-44b1-8de4-c83f882aa97a" providerId="ADAL" clId="{6C9229E9-8720-4A46-9854-53E986D17066}" dt="2022-10-17T10:51:54.736" v="0"/>
          <ac:spMkLst>
            <pc:docMk/>
            <pc:sldMk cId="1737710396" sldId="275"/>
            <ac:spMk id="3" creationId="{00000000-0000-0000-0000-000000000000}"/>
          </ac:spMkLst>
        </pc:spChg>
      </pc:sldChg>
      <pc:sldChg chg="modSp mod">
        <pc:chgData name="Kinsley, Sam" userId="f6511517-0915-44b1-8de4-c83f882aa97a" providerId="ADAL" clId="{6C9229E9-8720-4A46-9854-53E986D17066}" dt="2022-10-17T10:51:54.854" v="3" actId="27636"/>
        <pc:sldMkLst>
          <pc:docMk/>
          <pc:sldMk cId="4075211698" sldId="276"/>
        </pc:sldMkLst>
        <pc:spChg chg="mod">
          <ac:chgData name="Kinsley, Sam" userId="f6511517-0915-44b1-8de4-c83f882aa97a" providerId="ADAL" clId="{6C9229E9-8720-4A46-9854-53E986D17066}" dt="2022-10-17T10:51:54.736" v="0"/>
          <ac:spMkLst>
            <pc:docMk/>
            <pc:sldMk cId="4075211698" sldId="276"/>
            <ac:spMk id="2" creationId="{00000000-0000-0000-0000-000000000000}"/>
          </ac:spMkLst>
        </pc:spChg>
        <pc:spChg chg="mod">
          <ac:chgData name="Kinsley, Sam" userId="f6511517-0915-44b1-8de4-c83f882aa97a" providerId="ADAL" clId="{6C9229E9-8720-4A46-9854-53E986D17066}" dt="2022-10-17T10:51:54.854" v="3" actId="27636"/>
          <ac:spMkLst>
            <pc:docMk/>
            <pc:sldMk cId="4075211698" sldId="276"/>
            <ac:spMk id="3" creationId="{00000000-0000-0000-0000-000000000000}"/>
          </ac:spMkLst>
        </pc:spChg>
      </pc:sldChg>
      <pc:sldChg chg="modSp">
        <pc:chgData name="Kinsley, Sam" userId="f6511517-0915-44b1-8de4-c83f882aa97a" providerId="ADAL" clId="{6C9229E9-8720-4A46-9854-53E986D17066}" dt="2022-10-17T10:51:54.736" v="0"/>
        <pc:sldMkLst>
          <pc:docMk/>
          <pc:sldMk cId="4043830963" sldId="278"/>
        </pc:sldMkLst>
        <pc:spChg chg="mod">
          <ac:chgData name="Kinsley, Sam" userId="f6511517-0915-44b1-8de4-c83f882aa97a" providerId="ADAL" clId="{6C9229E9-8720-4A46-9854-53E986D17066}" dt="2022-10-17T10:51:54.736" v="0"/>
          <ac:spMkLst>
            <pc:docMk/>
            <pc:sldMk cId="4043830963" sldId="278"/>
            <ac:spMk id="2" creationId="{00000000-0000-0000-0000-000000000000}"/>
          </ac:spMkLst>
        </pc:spChg>
      </pc:sldChg>
      <pc:sldChg chg="modSp">
        <pc:chgData name="Kinsley, Sam" userId="f6511517-0915-44b1-8de4-c83f882aa97a" providerId="ADAL" clId="{6C9229E9-8720-4A46-9854-53E986D17066}" dt="2022-10-17T10:51:54.736" v="0"/>
        <pc:sldMkLst>
          <pc:docMk/>
          <pc:sldMk cId="1354711625" sldId="279"/>
        </pc:sldMkLst>
        <pc:spChg chg="mod">
          <ac:chgData name="Kinsley, Sam" userId="f6511517-0915-44b1-8de4-c83f882aa97a" providerId="ADAL" clId="{6C9229E9-8720-4A46-9854-53E986D17066}" dt="2022-10-17T10:51:54.736" v="0"/>
          <ac:spMkLst>
            <pc:docMk/>
            <pc:sldMk cId="1354711625" sldId="279"/>
            <ac:spMk id="2" creationId="{00000000-0000-0000-0000-000000000000}"/>
          </ac:spMkLst>
        </pc:spChg>
      </pc:sldChg>
      <pc:sldChg chg="modSp">
        <pc:chgData name="Kinsley, Sam" userId="f6511517-0915-44b1-8de4-c83f882aa97a" providerId="ADAL" clId="{6C9229E9-8720-4A46-9854-53E986D17066}" dt="2022-10-17T10:51:54.736" v="0"/>
        <pc:sldMkLst>
          <pc:docMk/>
          <pc:sldMk cId="548542749" sldId="284"/>
        </pc:sldMkLst>
        <pc:spChg chg="mod">
          <ac:chgData name="Kinsley, Sam" userId="f6511517-0915-44b1-8de4-c83f882aa97a" providerId="ADAL" clId="{6C9229E9-8720-4A46-9854-53E986D17066}" dt="2022-10-17T10:51:54.736" v="0"/>
          <ac:spMkLst>
            <pc:docMk/>
            <pc:sldMk cId="548542749" sldId="284"/>
            <ac:spMk id="4" creationId="{1A11A7C2-5F64-B64F-917C-F066142DC4AC}"/>
          </ac:spMkLst>
        </pc:spChg>
      </pc:sldChg>
      <pc:sldChg chg="modSp">
        <pc:chgData name="Kinsley, Sam" userId="f6511517-0915-44b1-8de4-c83f882aa97a" providerId="ADAL" clId="{6C9229E9-8720-4A46-9854-53E986D17066}" dt="2022-10-17T10:51:54.736" v="0"/>
        <pc:sldMkLst>
          <pc:docMk/>
          <pc:sldMk cId="267415301" sldId="325"/>
        </pc:sldMkLst>
        <pc:spChg chg="mod">
          <ac:chgData name="Kinsley, Sam" userId="f6511517-0915-44b1-8de4-c83f882aa97a" providerId="ADAL" clId="{6C9229E9-8720-4A46-9854-53E986D17066}" dt="2022-10-17T10:51:54.736" v="0"/>
          <ac:spMkLst>
            <pc:docMk/>
            <pc:sldMk cId="267415301" sldId="325"/>
            <ac:spMk id="2" creationId="{3B6394AF-7E98-E745-A1A6-A61F482F0D82}"/>
          </ac:spMkLst>
        </pc:spChg>
      </pc:sldChg>
      <pc:sldChg chg="modSp">
        <pc:chgData name="Kinsley, Sam" userId="f6511517-0915-44b1-8de4-c83f882aa97a" providerId="ADAL" clId="{6C9229E9-8720-4A46-9854-53E986D17066}" dt="2022-10-17T10:51:54.736" v="0"/>
        <pc:sldMkLst>
          <pc:docMk/>
          <pc:sldMk cId="3589067142" sldId="330"/>
        </pc:sldMkLst>
        <pc:spChg chg="mod">
          <ac:chgData name="Kinsley, Sam" userId="f6511517-0915-44b1-8de4-c83f882aa97a" providerId="ADAL" clId="{6C9229E9-8720-4A46-9854-53E986D17066}" dt="2022-10-17T10:51:54.736" v="0"/>
          <ac:spMkLst>
            <pc:docMk/>
            <pc:sldMk cId="3589067142" sldId="330"/>
            <ac:spMk id="2" creationId="{BF4FB9D1-C10D-784A-9D7A-A1E22B84BADB}"/>
          </ac:spMkLst>
        </pc:spChg>
      </pc:sldChg>
      <pc:sldChg chg="modSp">
        <pc:chgData name="Kinsley, Sam" userId="f6511517-0915-44b1-8de4-c83f882aa97a" providerId="ADAL" clId="{6C9229E9-8720-4A46-9854-53E986D17066}" dt="2022-10-17T10:51:54.736" v="0"/>
        <pc:sldMkLst>
          <pc:docMk/>
          <pc:sldMk cId="3956348958" sldId="331"/>
        </pc:sldMkLst>
        <pc:spChg chg="mod">
          <ac:chgData name="Kinsley, Sam" userId="f6511517-0915-44b1-8de4-c83f882aa97a" providerId="ADAL" clId="{6C9229E9-8720-4A46-9854-53E986D17066}" dt="2022-10-17T10:51:54.736" v="0"/>
          <ac:spMkLst>
            <pc:docMk/>
            <pc:sldMk cId="3956348958" sldId="331"/>
            <ac:spMk id="2" creationId="{64842733-D1F0-C548-8689-8F8F78B2237A}"/>
          </ac:spMkLst>
        </pc:spChg>
        <pc:spChg chg="mod">
          <ac:chgData name="Kinsley, Sam" userId="f6511517-0915-44b1-8de4-c83f882aa97a" providerId="ADAL" clId="{6C9229E9-8720-4A46-9854-53E986D17066}" dt="2022-10-17T10:51:54.736" v="0"/>
          <ac:spMkLst>
            <pc:docMk/>
            <pc:sldMk cId="3956348958" sldId="331"/>
            <ac:spMk id="4" creationId="{6B411F72-722E-464D-A654-046299845BC2}"/>
          </ac:spMkLst>
        </pc:spChg>
      </pc:sldChg>
      <pc:sldChg chg="modSp">
        <pc:chgData name="Kinsley, Sam" userId="f6511517-0915-44b1-8de4-c83f882aa97a" providerId="ADAL" clId="{6C9229E9-8720-4A46-9854-53E986D17066}" dt="2022-10-17T10:51:54.736" v="0"/>
        <pc:sldMkLst>
          <pc:docMk/>
          <pc:sldMk cId="650063967" sldId="336"/>
        </pc:sldMkLst>
        <pc:spChg chg="mod">
          <ac:chgData name="Kinsley, Sam" userId="f6511517-0915-44b1-8de4-c83f882aa97a" providerId="ADAL" clId="{6C9229E9-8720-4A46-9854-53E986D17066}" dt="2022-10-17T10:51:54.736" v="0"/>
          <ac:spMkLst>
            <pc:docMk/>
            <pc:sldMk cId="650063967" sldId="336"/>
            <ac:spMk id="2" creationId="{EFC2A58B-8EC3-5D4F-95ED-D6CE19A0334E}"/>
          </ac:spMkLst>
        </pc:spChg>
      </pc:sldChg>
      <pc:sldChg chg="modSp">
        <pc:chgData name="Kinsley, Sam" userId="f6511517-0915-44b1-8de4-c83f882aa97a" providerId="ADAL" clId="{6C9229E9-8720-4A46-9854-53E986D17066}" dt="2022-10-17T10:51:54.736" v="0"/>
        <pc:sldMkLst>
          <pc:docMk/>
          <pc:sldMk cId="3145577650" sldId="340"/>
        </pc:sldMkLst>
        <pc:spChg chg="mod">
          <ac:chgData name="Kinsley, Sam" userId="f6511517-0915-44b1-8de4-c83f882aa97a" providerId="ADAL" clId="{6C9229E9-8720-4A46-9854-53E986D17066}" dt="2022-10-17T10:51:54.736" v="0"/>
          <ac:spMkLst>
            <pc:docMk/>
            <pc:sldMk cId="3145577650" sldId="340"/>
            <ac:spMk id="3" creationId="{C45366A7-2248-DC44-B49D-05BB4C04D6F4}"/>
          </ac:spMkLst>
        </pc:spChg>
      </pc:sldChg>
      <pc:sldChg chg="modSp">
        <pc:chgData name="Kinsley, Sam" userId="f6511517-0915-44b1-8de4-c83f882aa97a" providerId="ADAL" clId="{6C9229E9-8720-4A46-9854-53E986D17066}" dt="2022-10-17T10:51:54.736" v="0"/>
        <pc:sldMkLst>
          <pc:docMk/>
          <pc:sldMk cId="2579550835" sldId="370"/>
        </pc:sldMkLst>
        <pc:spChg chg="mod">
          <ac:chgData name="Kinsley, Sam" userId="f6511517-0915-44b1-8de4-c83f882aa97a" providerId="ADAL" clId="{6C9229E9-8720-4A46-9854-53E986D17066}" dt="2022-10-17T10:51:54.736" v="0"/>
          <ac:spMkLst>
            <pc:docMk/>
            <pc:sldMk cId="2579550835" sldId="370"/>
            <ac:spMk id="2" creationId="{925E2C20-B61A-5E44-A013-1B8006DFD684}"/>
          </ac:spMkLst>
        </pc:spChg>
        <pc:spChg chg="mod">
          <ac:chgData name="Kinsley, Sam" userId="f6511517-0915-44b1-8de4-c83f882aa97a" providerId="ADAL" clId="{6C9229E9-8720-4A46-9854-53E986D17066}" dt="2022-10-17T10:51:54.736" v="0"/>
          <ac:spMkLst>
            <pc:docMk/>
            <pc:sldMk cId="2579550835" sldId="370"/>
            <ac:spMk id="5" creationId="{C1121850-2D6D-764A-B752-056BA9411738}"/>
          </ac:spMkLst>
        </pc:spChg>
      </pc:sldChg>
      <pc:sldChg chg="modSp">
        <pc:chgData name="Kinsley, Sam" userId="f6511517-0915-44b1-8de4-c83f882aa97a" providerId="ADAL" clId="{6C9229E9-8720-4A46-9854-53E986D17066}" dt="2022-10-17T10:51:54.736" v="0"/>
        <pc:sldMkLst>
          <pc:docMk/>
          <pc:sldMk cId="51304826" sldId="371"/>
        </pc:sldMkLst>
        <pc:spChg chg="mod">
          <ac:chgData name="Kinsley, Sam" userId="f6511517-0915-44b1-8de4-c83f882aa97a" providerId="ADAL" clId="{6C9229E9-8720-4A46-9854-53E986D17066}" dt="2022-10-17T10:51:54.736" v="0"/>
          <ac:spMkLst>
            <pc:docMk/>
            <pc:sldMk cId="51304826" sldId="371"/>
            <ac:spMk id="2" creationId="{4EA90EB6-6372-A348-AC7F-DC9774E955EE}"/>
          </ac:spMkLst>
        </pc:spChg>
        <pc:spChg chg="mod">
          <ac:chgData name="Kinsley, Sam" userId="f6511517-0915-44b1-8de4-c83f882aa97a" providerId="ADAL" clId="{6C9229E9-8720-4A46-9854-53E986D17066}" dt="2022-10-17T10:51:54.736" v="0"/>
          <ac:spMkLst>
            <pc:docMk/>
            <pc:sldMk cId="51304826" sldId="371"/>
            <ac:spMk id="5" creationId="{867A230C-161D-E147-9E92-50AAF472B28E}"/>
          </ac:spMkLst>
        </pc:spChg>
      </pc:sldChg>
      <pc:sldChg chg="modSp">
        <pc:chgData name="Kinsley, Sam" userId="f6511517-0915-44b1-8de4-c83f882aa97a" providerId="ADAL" clId="{6C9229E9-8720-4A46-9854-53E986D17066}" dt="2022-10-17T10:51:54.736" v="0"/>
        <pc:sldMkLst>
          <pc:docMk/>
          <pc:sldMk cId="1421177707" sldId="373"/>
        </pc:sldMkLst>
        <pc:spChg chg="mod">
          <ac:chgData name="Kinsley, Sam" userId="f6511517-0915-44b1-8de4-c83f882aa97a" providerId="ADAL" clId="{6C9229E9-8720-4A46-9854-53E986D17066}" dt="2022-10-17T10:51:54.736" v="0"/>
          <ac:spMkLst>
            <pc:docMk/>
            <pc:sldMk cId="1421177707" sldId="373"/>
            <ac:spMk id="3" creationId="{D0D21BEA-71A2-124A-AEE9-BF566C23AAA2}"/>
          </ac:spMkLst>
        </pc:spChg>
      </pc:sldChg>
      <pc:sldChg chg="modSp">
        <pc:chgData name="Kinsley, Sam" userId="f6511517-0915-44b1-8de4-c83f882aa97a" providerId="ADAL" clId="{6C9229E9-8720-4A46-9854-53E986D17066}" dt="2022-10-17T10:51:54.736" v="0"/>
        <pc:sldMkLst>
          <pc:docMk/>
          <pc:sldMk cId="1027595327" sldId="379"/>
        </pc:sldMkLst>
        <pc:spChg chg="mod">
          <ac:chgData name="Kinsley, Sam" userId="f6511517-0915-44b1-8de4-c83f882aa97a" providerId="ADAL" clId="{6C9229E9-8720-4A46-9854-53E986D17066}" dt="2022-10-17T10:51:54.736" v="0"/>
          <ac:spMkLst>
            <pc:docMk/>
            <pc:sldMk cId="1027595327" sldId="379"/>
            <ac:spMk id="2" creationId="{3B6394AF-7E98-E745-A1A6-A61F482F0D82}"/>
          </ac:spMkLst>
        </pc:spChg>
      </pc:sldChg>
      <pc:sldChg chg="modSp">
        <pc:chgData name="Kinsley, Sam" userId="f6511517-0915-44b1-8de4-c83f882aa97a" providerId="ADAL" clId="{6C9229E9-8720-4A46-9854-53E986D17066}" dt="2022-10-17T10:51:54.736" v="0"/>
        <pc:sldMkLst>
          <pc:docMk/>
          <pc:sldMk cId="4274238207" sldId="381"/>
        </pc:sldMkLst>
        <pc:spChg chg="mod">
          <ac:chgData name="Kinsley, Sam" userId="f6511517-0915-44b1-8de4-c83f882aa97a" providerId="ADAL" clId="{6C9229E9-8720-4A46-9854-53E986D17066}" dt="2022-10-17T10:51:54.736" v="0"/>
          <ac:spMkLst>
            <pc:docMk/>
            <pc:sldMk cId="4274238207" sldId="381"/>
            <ac:spMk id="2" creationId="{BC18BC30-94EE-4743-9831-966F4335EC34}"/>
          </ac:spMkLst>
        </pc:spChg>
        <pc:spChg chg="mod">
          <ac:chgData name="Kinsley, Sam" userId="f6511517-0915-44b1-8de4-c83f882aa97a" providerId="ADAL" clId="{6C9229E9-8720-4A46-9854-53E986D17066}" dt="2022-10-17T10:51:54.736" v="0"/>
          <ac:spMkLst>
            <pc:docMk/>
            <pc:sldMk cId="4274238207" sldId="381"/>
            <ac:spMk id="5" creationId="{7B36AA0C-3577-AC45-BB09-90BB6AA0C681}"/>
          </ac:spMkLst>
        </pc:spChg>
      </pc:sldChg>
      <pc:sldChg chg="modSp">
        <pc:chgData name="Kinsley, Sam" userId="f6511517-0915-44b1-8de4-c83f882aa97a" providerId="ADAL" clId="{6C9229E9-8720-4A46-9854-53E986D17066}" dt="2022-10-17T10:51:54.736" v="0"/>
        <pc:sldMkLst>
          <pc:docMk/>
          <pc:sldMk cId="1787033222" sldId="382"/>
        </pc:sldMkLst>
        <pc:spChg chg="mod">
          <ac:chgData name="Kinsley, Sam" userId="f6511517-0915-44b1-8de4-c83f882aa97a" providerId="ADAL" clId="{6C9229E9-8720-4A46-9854-53E986D17066}" dt="2022-10-17T10:51:54.736" v="0"/>
          <ac:spMkLst>
            <pc:docMk/>
            <pc:sldMk cId="1787033222" sldId="382"/>
            <ac:spMk id="2" creationId="{BF3BC152-6D0F-F342-8B0C-99161176B9FA}"/>
          </ac:spMkLst>
        </pc:spChg>
        <pc:spChg chg="mod">
          <ac:chgData name="Kinsley, Sam" userId="f6511517-0915-44b1-8de4-c83f882aa97a" providerId="ADAL" clId="{6C9229E9-8720-4A46-9854-53E986D17066}" dt="2022-10-17T10:51:54.736" v="0"/>
          <ac:spMkLst>
            <pc:docMk/>
            <pc:sldMk cId="1787033222" sldId="382"/>
            <ac:spMk id="6" creationId="{89591A5C-9F7C-9543-A3C4-F9E4273F5109}"/>
          </ac:spMkLst>
        </pc:spChg>
      </pc:sldChg>
      <pc:sldChg chg="modSp">
        <pc:chgData name="Kinsley, Sam" userId="f6511517-0915-44b1-8de4-c83f882aa97a" providerId="ADAL" clId="{6C9229E9-8720-4A46-9854-53E986D17066}" dt="2022-10-17T10:51:54.736" v="0"/>
        <pc:sldMkLst>
          <pc:docMk/>
          <pc:sldMk cId="4017869162" sldId="383"/>
        </pc:sldMkLst>
        <pc:spChg chg="mod">
          <ac:chgData name="Kinsley, Sam" userId="f6511517-0915-44b1-8de4-c83f882aa97a" providerId="ADAL" clId="{6C9229E9-8720-4A46-9854-53E986D17066}" dt="2022-10-17T10:51:54.736" v="0"/>
          <ac:spMkLst>
            <pc:docMk/>
            <pc:sldMk cId="4017869162" sldId="383"/>
            <ac:spMk id="2" creationId="{CA473770-68A1-6945-B6A1-A1A6AF20B70A}"/>
          </ac:spMkLst>
        </pc:spChg>
        <pc:spChg chg="mod">
          <ac:chgData name="Kinsley, Sam" userId="f6511517-0915-44b1-8de4-c83f882aa97a" providerId="ADAL" clId="{6C9229E9-8720-4A46-9854-53E986D17066}" dt="2022-10-17T10:51:54.736" v="0"/>
          <ac:spMkLst>
            <pc:docMk/>
            <pc:sldMk cId="4017869162" sldId="383"/>
            <ac:spMk id="6" creationId="{0A3DC904-D7C3-DC44-B99B-6FCCCDCFAA4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F6B28D-3D4D-E842-9BB1-CCCF56B4CF03}" type="datetimeFigureOut">
              <a:rPr lang="en-US" smtClean="0"/>
              <a:t>10/17/22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1656D3-73CF-F449-BFBB-1B00CDA9C8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9685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Foucault, M. 1978 </a:t>
            </a:r>
            <a:r>
              <a:rPr lang="en-GB" i="1" dirty="0"/>
              <a:t>The History of Sexuality Volume 1: An Introduction</a:t>
            </a:r>
            <a:r>
              <a:rPr lang="en-GB" i="0" dirty="0"/>
              <a:t>, New York: Pantheon.</a:t>
            </a:r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656D3-73CF-F449-BFBB-1B00CDA9C8F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2645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Rose, N. 2001 “The Politics of Life Itself”, Theory, Culture &amp; Society 18(6): pp. 1-30.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656D3-73CF-F449-BFBB-1B00CDA9C8F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82111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Herzig</a:t>
            </a:r>
            <a:r>
              <a:rPr lang="en-GB" dirty="0"/>
              <a:t>, R. 2003 “Situated technologies: Meanings”. In: </a:t>
            </a:r>
            <a:r>
              <a:rPr lang="en-GB" dirty="0" err="1"/>
              <a:t>Lerman</a:t>
            </a:r>
            <a:r>
              <a:rPr lang="en-GB" dirty="0"/>
              <a:t>, N et al. eds. </a:t>
            </a:r>
            <a:r>
              <a:rPr lang="en-GB" i="1" dirty="0"/>
              <a:t>Gender &amp; Technology. A Reader. </a:t>
            </a:r>
            <a:r>
              <a:rPr lang="en-GB" i="0" dirty="0"/>
              <a:t>Baltimore:</a:t>
            </a:r>
            <a:r>
              <a:rPr lang="en-GB" i="0" baseline="0" dirty="0"/>
              <a:t> Johns Hopkins University Press: pp. 72-97.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656D3-73CF-F449-BFBB-1B00CDA9C8F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74286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http://</a:t>
            </a:r>
            <a:r>
              <a:rPr lang="en-GB" dirty="0" err="1"/>
              <a:t>www.philsoc.org</a:t>
            </a:r>
            <a:r>
              <a:rPr lang="en-GB" dirty="0"/>
              <a:t>/2001Spring/2132transcript.html</a:t>
            </a:r>
          </a:p>
          <a:p>
            <a:r>
              <a:rPr lang="en-GB" dirty="0"/>
              <a:t>https://</a:t>
            </a:r>
            <a:r>
              <a:rPr lang="en-GB" dirty="0" err="1"/>
              <a:t>www.youtube.com</a:t>
            </a:r>
            <a:r>
              <a:rPr lang="en-GB" dirty="0"/>
              <a:t>/</a:t>
            </a:r>
            <a:r>
              <a:rPr lang="en-GB" dirty="0" err="1"/>
              <a:t>watch?v</a:t>
            </a:r>
            <a:r>
              <a:rPr lang="en-GB" dirty="0"/>
              <a:t>=CE4Tf4JVl-E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656D3-73CF-F449-BFBB-1B00CDA9C8F8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64620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Feminists though, like Laurie Penny, disagree. The design is amplifying</a:t>
            </a:r>
            <a:r>
              <a:rPr lang="en-GB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some of our society’s worst tendencies. Making into code unspeakable things.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“the earliest bots and digital assistants were designed to appear female, in part so that users, who were presumed to be male, could exploit them without guilt.”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009CC-C903-4BEC-A378-44F80A1CD73B}" type="slidenum">
              <a:rPr lang="en-GB" smtClean="0"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6932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85800" y="180507"/>
            <a:ext cx="7772400" cy="2753524"/>
          </a:xfrm>
        </p:spPr>
        <p:txBody>
          <a:bodyPr>
            <a:noAutofit/>
          </a:bodyPr>
          <a:lstStyle>
            <a:lvl1pPr algn="l">
              <a:defRPr sz="6000" b="1" i="0" cap="all" baseline="0">
                <a:solidFill>
                  <a:srgbClr val="FF23AA"/>
                </a:solidFill>
                <a:latin typeface="Helvetica" pitchFamily="2" charset="0"/>
                <a:cs typeface="Futura" panose="020B0602020204020303" pitchFamily="34" charset="-79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371600" y="3716258"/>
            <a:ext cx="7086600" cy="698288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rgbClr val="FF23AA"/>
                </a:solidFill>
                <a:latin typeface="Helvetica" pitchFamily="2" charset="0"/>
                <a:cs typeface="Helvetica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</p:spPr>
        <p:txBody>
          <a:bodyPr/>
          <a:lstStyle>
            <a:lvl1pPr>
              <a:defRPr>
                <a:latin typeface="Bookman Old Style"/>
                <a:cs typeface="Bookman Old Style"/>
              </a:defRPr>
            </a:lvl1pPr>
          </a:lstStyle>
          <a:p>
            <a:fld id="{FF78360D-5A20-BA42-8DC3-F923A44BC37C}" type="datetimeFigureOut">
              <a:rPr lang="en-US" smtClean="0"/>
              <a:t>10/17/22</a:t>
            </a:fld>
            <a:endParaRPr lang="en-GB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>
            <a:lvl1pPr>
              <a:defRPr>
                <a:latin typeface="Bookman Old Style"/>
                <a:cs typeface="Bookman Old Style"/>
              </a:defRPr>
            </a:lvl1pPr>
          </a:lstStyle>
          <a:p>
            <a:endParaRPr lang="en-GB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>
            <a:lvl1pPr>
              <a:defRPr>
                <a:latin typeface="Bookman Old Style"/>
                <a:cs typeface="Bookman Old Style"/>
              </a:defRPr>
            </a:lvl1pPr>
          </a:lstStyle>
          <a:p>
            <a:fld id="{3BE0D0FD-477B-D948-8A6F-A05D48C6E8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9098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8360D-5A20-BA42-8DC3-F923A44BC37C}" type="datetimeFigureOut">
              <a:rPr lang="en-US" smtClean="0"/>
              <a:t>10/17/22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0D0FD-477B-D948-8A6F-A05D48C6E8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6596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8360D-5A20-BA42-8DC3-F923A44BC37C}" type="datetimeFigureOut">
              <a:rPr lang="en-US" smtClean="0"/>
              <a:t>10/17/22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0D0FD-477B-D948-8A6F-A05D48C6E8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6037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>
            <a:normAutofit/>
          </a:bodyPr>
          <a:lstStyle>
            <a:lvl1pPr algn="r">
              <a:defRPr sz="3600" b="1" i="0" cap="all" baseline="0">
                <a:solidFill>
                  <a:srgbClr val="FF23AA"/>
                </a:solidFill>
                <a:latin typeface="Helvetica" pitchFamily="2" charset="0"/>
                <a:cs typeface="Futura" panose="020B0602020204020303" pitchFamily="34" charset="-79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</p:spPr>
        <p:txBody>
          <a:bodyPr/>
          <a:lstStyle/>
          <a:p>
            <a:fld id="{FF78360D-5A20-BA42-8DC3-F923A44BC37C}" type="datetimeFigureOut">
              <a:rPr lang="en-US" smtClean="0"/>
              <a:t>10/17/22</a:t>
            </a:fld>
            <a:endParaRPr lang="en-GB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/>
          <a:p>
            <a:endParaRPr lang="en-GB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fld id="{3BE0D0FD-477B-D948-8A6F-A05D48C6E8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8465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074486"/>
            <a:ext cx="7772400" cy="1021556"/>
          </a:xfrm>
        </p:spPr>
        <p:txBody>
          <a:bodyPr anchor="t">
            <a:normAutofit/>
          </a:bodyPr>
          <a:lstStyle>
            <a:lvl1pPr algn="ctr">
              <a:defRPr sz="3600" b="1" i="0" cap="all" baseline="0">
                <a:latin typeface="Helvetica" pitchFamily="2" charset="0"/>
                <a:cs typeface="Futura" panose="020B0602020204020303" pitchFamily="34" charset="-79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8360D-5A20-BA42-8DC3-F923A44BC37C}" type="datetimeFigureOut">
              <a:rPr lang="en-US" smtClean="0"/>
              <a:t>10/17/22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0D0FD-477B-D948-8A6F-A05D48C6E8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073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8360D-5A20-BA42-8DC3-F923A44BC37C}" type="datetimeFigureOut">
              <a:rPr lang="en-US" smtClean="0"/>
              <a:t>10/17/22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0D0FD-477B-D948-8A6F-A05D48C6E8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6716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8360D-5A20-BA42-8DC3-F923A44BC37C}" type="datetimeFigureOut">
              <a:rPr lang="en-US" smtClean="0"/>
              <a:t>10/17/22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0D0FD-477B-D948-8A6F-A05D48C6E8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9560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8360D-5A20-BA42-8DC3-F923A44BC37C}" type="datetimeFigureOut">
              <a:rPr lang="en-US" smtClean="0"/>
              <a:t>10/17/22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0D0FD-477B-D948-8A6F-A05D48C6E8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7862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8360D-5A20-BA42-8DC3-F923A44BC37C}" type="datetimeFigureOut">
              <a:rPr lang="en-US" smtClean="0"/>
              <a:t>10/17/22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0D0FD-477B-D948-8A6F-A05D48C6E8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1367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8360D-5A20-BA42-8DC3-F923A44BC37C}" type="datetimeFigureOut">
              <a:rPr lang="en-US" smtClean="0"/>
              <a:t>10/17/22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0D0FD-477B-D948-8A6F-A05D48C6E8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3563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8360D-5A20-BA42-8DC3-F923A44BC37C}" type="datetimeFigureOut">
              <a:rPr lang="en-US" smtClean="0"/>
              <a:t>10/17/22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0D0FD-477B-D948-8A6F-A05D48C6E8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9458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Helvetica Light" panose="020B0403020202020204" pitchFamily="34" charset="0"/>
                <a:cs typeface="Helvetica Light" panose="020B0403020202020204" pitchFamily="34" charset="0"/>
              </a:defRPr>
            </a:lvl1pPr>
          </a:lstStyle>
          <a:p>
            <a:fld id="{FF78360D-5A20-BA42-8DC3-F923A44BC37C}" type="datetimeFigureOut">
              <a:rPr lang="en-US" smtClean="0"/>
              <a:pPr/>
              <a:t>10/17/22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Helvetica Light" panose="020B0403020202020204" pitchFamily="34" charset="0"/>
                <a:cs typeface="Helvetica Light" panose="020B0403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Helvetica Light" panose="020B0403020202020204" pitchFamily="34" charset="0"/>
                <a:cs typeface="Helvetica Light" panose="020B0403020202020204" pitchFamily="34" charset="0"/>
              </a:defRPr>
            </a:lvl1pPr>
          </a:lstStyle>
          <a:p>
            <a:fld id="{3BE0D0FD-477B-D948-8A6F-A05D48C6E8B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9994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000" b="1" i="0" kern="1200">
          <a:solidFill>
            <a:srgbClr val="FF23AA"/>
          </a:solidFill>
          <a:latin typeface="Helvetica" pitchFamily="2" charset="0"/>
          <a:ea typeface="+mj-ea"/>
          <a:cs typeface="Futura" panose="020B0602020204020303" pitchFamily="34" charset="-79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Lucida Grande"/>
        <a:buNone/>
        <a:defRPr sz="3200" b="0" i="0" kern="1200">
          <a:solidFill>
            <a:schemeClr val="tx1"/>
          </a:solidFill>
          <a:latin typeface="Bookman Old Style" panose="02050604050505020204" pitchFamily="18" charset="0"/>
          <a:ea typeface="+mn-ea"/>
          <a:cs typeface="Bookman Old Style" panose="02050604050505020204" pitchFamily="18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Bookman Old Style" panose="02050604050505020204" pitchFamily="18" charset="0"/>
          <a:ea typeface="+mn-ea"/>
          <a:cs typeface="Bookman Old Style" panose="02050604050505020204" pitchFamily="18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Lucida Grande"/>
        <a:buChar char="–"/>
        <a:defRPr sz="2400" b="0" i="0" kern="1200">
          <a:solidFill>
            <a:schemeClr val="tx1"/>
          </a:solidFill>
          <a:latin typeface="Bookman Old Style" panose="02050604050505020204" pitchFamily="18" charset="0"/>
          <a:ea typeface="+mn-ea"/>
          <a:cs typeface="Bookman Old Style" panose="02050604050505020204" pitchFamily="18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Bookman Old Style" panose="02050604050505020204" pitchFamily="18" charset="0"/>
          <a:ea typeface="+mn-ea"/>
          <a:cs typeface="Bookman Old Style" panose="02050604050505020204" pitchFamily="18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Bookman Old Style" panose="02050604050505020204" pitchFamily="18" charset="0"/>
          <a:ea typeface="+mn-ea"/>
          <a:cs typeface="Bookman Old Style" panose="02050604050505020204" pitchFamily="18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0-PZI_04bWc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QxuyfWoVV98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tiff"/><Relationship Id="rId4" Type="http://schemas.openxmlformats.org/officeDocument/2006/relationships/image" Target="../media/image16.tif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SZflbbzZaIo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KYYVjT0mQB8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tiff"/><Relationship Id="rId4" Type="http://schemas.openxmlformats.org/officeDocument/2006/relationships/image" Target="../media/image27.tif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xMZaObIQps8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alphaModFix amt="5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0871" y="180507"/>
            <a:ext cx="8335736" cy="1729936"/>
          </a:xfrm>
        </p:spPr>
        <p:txBody>
          <a:bodyPr>
            <a:normAutofit/>
          </a:bodyPr>
          <a:lstStyle/>
          <a:p>
            <a:r>
              <a:rPr lang="en-GB" sz="4600" dirty="0"/>
              <a:t>Digital (and) Difference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cs typeface="Clarendon"/>
              </a:rPr>
              <a:t>GEO 3134 Geographies of Technology §5</a:t>
            </a:r>
          </a:p>
        </p:txBody>
      </p:sp>
    </p:spTree>
    <p:extLst>
      <p:ext uri="{BB962C8B-B14F-4D97-AF65-F5344CB8AC3E}">
        <p14:creationId xmlns:p14="http://schemas.microsoft.com/office/powerpoint/2010/main" val="945557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42733-D1F0-C548-8689-8F8F78B22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Racist soap dispenser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411F72-722E-464D-A654-046299845B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hlinkClick r:id="rId2"/>
              </a:rPr>
              <a:t>https://www.youtube.com/watch?v=0-PZI_04bWc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563489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8BC30-94EE-4743-9831-966F4335E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is recognized?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B36AA0C-3577-AC45-BB09-90BB6AA0C6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AI </a:t>
            </a:r>
            <a:r>
              <a:rPr lang="en-US" dirty="0" err="1"/>
              <a:t>ain’t</a:t>
            </a:r>
            <a:r>
              <a:rPr lang="en-US" dirty="0"/>
              <a:t> I a Woman? – Joy </a:t>
            </a:r>
            <a:r>
              <a:rPr lang="en-US" dirty="0" err="1"/>
              <a:t>Buolamwini</a:t>
            </a:r>
            <a:endParaRPr lang="en-US" dirty="0"/>
          </a:p>
          <a:p>
            <a:pPr marL="0" indent="0">
              <a:buNone/>
            </a:pPr>
            <a:r>
              <a:rPr lang="en-US" sz="2400" dirty="0">
                <a:hlinkClick r:id="rId2"/>
              </a:rPr>
              <a:t>https://www.youtube.com/watch?v=QxuyfWoVV98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742382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identity</a:t>
            </a:r>
          </a:p>
        </p:txBody>
      </p:sp>
    </p:spTree>
    <p:extLst>
      <p:ext uri="{BB962C8B-B14F-4D97-AF65-F5344CB8AC3E}">
        <p14:creationId xmlns:p14="http://schemas.microsoft.com/office/powerpoint/2010/main" val="13547116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stereotypes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95" r="-75"/>
          <a:stretch/>
        </p:blipFill>
        <p:spPr>
          <a:xfrm>
            <a:off x="576184" y="1200151"/>
            <a:ext cx="4089966" cy="2292549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549DCD7-DFC5-5C46-A12E-3C1017096A8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9970" y="2036912"/>
            <a:ext cx="3354456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3110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computers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2000" y="1855787"/>
            <a:ext cx="5080000" cy="2082800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68608B8-3FF1-BC41-9D55-A69A8F05EFC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7384" y="1525787"/>
            <a:ext cx="183063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873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FB9D1-C10D-784A-9D7A-A1E22B84B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Freedom?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79BAFD5-7044-3E4C-A61B-109FB6BEF99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83" t="-1051" r="-1129"/>
          <a:stretch/>
        </p:blipFill>
        <p:spPr>
          <a:xfrm>
            <a:off x="628650" y="1423423"/>
            <a:ext cx="3405753" cy="31432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5134EF7-2B93-8A40-AE21-14F1C015B18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42385" y="1423423"/>
            <a:ext cx="2703633" cy="3403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0671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394AF-7E98-E745-A1A6-A61F482F0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Assistants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CC03B0-836B-C44E-9E44-65FD10553E3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611911"/>
            <a:ext cx="1928813" cy="25717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10DED9A-99FB-1249-848C-808545401A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30774" y="1776647"/>
            <a:ext cx="1843158" cy="22422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FDBA38A-5352-844E-A69E-13D5AA714E5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3514" y="2002281"/>
            <a:ext cx="1109756" cy="19730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5956401-6834-5F40-B90A-8C01A42BAA4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2793" y="1973252"/>
            <a:ext cx="1180186" cy="196697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87DB6F4-2DB5-8046-B511-1E8FAF176504}"/>
              </a:ext>
            </a:extLst>
          </p:cNvPr>
          <p:cNvSpPr txBox="1"/>
          <p:nvPr/>
        </p:nvSpPr>
        <p:spPr>
          <a:xfrm>
            <a:off x="1150979" y="1063230"/>
            <a:ext cx="587020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50" b="1" dirty="0">
                <a:solidFill>
                  <a:srgbClr val="FF7FFF"/>
                </a:solidFill>
                <a:latin typeface="MS Reference Sans Serif" panose="020B0604030504040204" pitchFamily="34" charset="0"/>
              </a:rPr>
              <a:t>♀︎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19AFC3-C2A2-E248-8DC9-2B0C23CFD49A}"/>
              </a:ext>
            </a:extLst>
          </p:cNvPr>
          <p:cNvSpPr txBox="1"/>
          <p:nvPr/>
        </p:nvSpPr>
        <p:spPr>
          <a:xfrm>
            <a:off x="3281726" y="1063230"/>
            <a:ext cx="587020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50" b="1" dirty="0">
                <a:solidFill>
                  <a:srgbClr val="FF7FFF"/>
                </a:solidFill>
                <a:latin typeface="MS Reference Sans Serif" panose="020B0604030504040204" pitchFamily="34" charset="0"/>
              </a:rPr>
              <a:t>♀︎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7173C6-1D0D-E047-8BE3-5AF87B6EBB1C}"/>
              </a:ext>
            </a:extLst>
          </p:cNvPr>
          <p:cNvSpPr txBox="1"/>
          <p:nvPr/>
        </p:nvSpPr>
        <p:spPr>
          <a:xfrm>
            <a:off x="7492258" y="1063230"/>
            <a:ext cx="587020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50" b="1" dirty="0">
                <a:solidFill>
                  <a:srgbClr val="FF7FFF"/>
                </a:solidFill>
                <a:latin typeface="MS Reference Sans Serif" panose="020B0604030504040204" pitchFamily="34" charset="0"/>
              </a:rPr>
              <a:t>♀︎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C0C6FE5-19E9-5E4C-ACD5-12C9937C190A}"/>
              </a:ext>
            </a:extLst>
          </p:cNvPr>
          <p:cNvSpPr txBox="1"/>
          <p:nvPr/>
        </p:nvSpPr>
        <p:spPr>
          <a:xfrm>
            <a:off x="5552736" y="1153399"/>
            <a:ext cx="5886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</a:rPr>
              <a:t>⚤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3238D4-9D48-B64C-8A51-CA876C1E4FC0}"/>
              </a:ext>
            </a:extLst>
          </p:cNvPr>
          <p:cNvSpPr txBox="1"/>
          <p:nvPr/>
        </p:nvSpPr>
        <p:spPr>
          <a:xfrm>
            <a:off x="755596" y="4183661"/>
            <a:ext cx="1245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Bookman Old Style" panose="02050604050505020204" pitchFamily="18" charset="0"/>
              </a:rPr>
              <a:t>“Alexa”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0D17E8C-0CAE-B14B-9DF3-5E28F0EDFFEC}"/>
              </a:ext>
            </a:extLst>
          </p:cNvPr>
          <p:cNvSpPr txBox="1"/>
          <p:nvPr/>
        </p:nvSpPr>
        <p:spPr>
          <a:xfrm>
            <a:off x="2848160" y="4183660"/>
            <a:ext cx="13003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Bookman Old Style" panose="02050604050505020204" pitchFamily="18" charset="0"/>
              </a:rPr>
              <a:t>“Home”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EBB4E8F-A610-0641-A864-1A0EE362FCAA}"/>
              </a:ext>
            </a:extLst>
          </p:cNvPr>
          <p:cNvSpPr txBox="1"/>
          <p:nvPr/>
        </p:nvSpPr>
        <p:spPr>
          <a:xfrm>
            <a:off x="5254537" y="4183659"/>
            <a:ext cx="955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Bookman Old Style" panose="02050604050505020204" pitchFamily="18" charset="0"/>
              </a:rPr>
              <a:t>“Siri”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C7C40B-AF44-8949-96B4-33D3F0F594BE}"/>
              </a:ext>
            </a:extLst>
          </p:cNvPr>
          <p:cNvSpPr txBox="1"/>
          <p:nvPr/>
        </p:nvSpPr>
        <p:spPr>
          <a:xfrm>
            <a:off x="6811790" y="4183659"/>
            <a:ext cx="16433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Bookman Old Style" panose="02050604050505020204" pitchFamily="18" charset="0"/>
              </a:rPr>
              <a:t>“Cortana”</a:t>
            </a:r>
          </a:p>
        </p:txBody>
      </p:sp>
    </p:spTree>
    <p:extLst>
      <p:ext uri="{BB962C8B-B14F-4D97-AF65-F5344CB8AC3E}">
        <p14:creationId xmlns:p14="http://schemas.microsoft.com/office/powerpoint/2010/main" val="2674153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394AF-7E98-E745-A1A6-A61F482F0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Assistants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1AC539-1CEE-1C4D-8F25-13049221D3F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7091"/>
          <a:stretch/>
        </p:blipFill>
        <p:spPr>
          <a:xfrm>
            <a:off x="2687466" y="1369219"/>
            <a:ext cx="3769068" cy="322849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DC654D0-CBEB-7E49-8F67-570F86F655D9}"/>
              </a:ext>
            </a:extLst>
          </p:cNvPr>
          <p:cNvSpPr txBox="1"/>
          <p:nvPr/>
        </p:nvSpPr>
        <p:spPr>
          <a:xfrm>
            <a:off x="2623479" y="4595823"/>
            <a:ext cx="38154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UNESCO (2019: 116) “I’d blush if I could” Report [adapted]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275953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90EB6-6372-A348-AC7F-DC9774E95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Gendering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67A230C-161D-E147-9E92-50AAF472B2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iPhone advert</a:t>
            </a:r>
          </a:p>
          <a:p>
            <a:r>
              <a:rPr lang="en-US" sz="2400" dirty="0">
                <a:hlinkClick r:id="rId2"/>
              </a:rPr>
              <a:t>https://www.youtube.com/watch?v=SZflbbzZaIo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13048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C798D5C-9FA2-6A41-AF1C-81420C80B7E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121" y="482965"/>
            <a:ext cx="3581642" cy="40943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577000E-DA36-C047-A68D-11D7A387C385}"/>
              </a:ext>
            </a:extLst>
          </p:cNvPr>
          <p:cNvSpPr txBox="1"/>
          <p:nvPr/>
        </p:nvSpPr>
        <p:spPr>
          <a:xfrm>
            <a:off x="632045" y="4577287"/>
            <a:ext cx="26617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Schnoebelen</a:t>
            </a: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(2016) “The Gender of AI”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21F01E-6C9C-5542-BDF9-0B62124DA7E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3858" y="2112487"/>
            <a:ext cx="994778" cy="132637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8CD68D5-FDEC-C047-A187-2416FF67E06C}"/>
              </a:ext>
            </a:extLst>
          </p:cNvPr>
          <p:cNvSpPr txBox="1"/>
          <p:nvPr/>
        </p:nvSpPr>
        <p:spPr>
          <a:xfrm>
            <a:off x="5305969" y="1547397"/>
            <a:ext cx="587020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50" b="1" dirty="0">
                <a:solidFill>
                  <a:srgbClr val="FF7FFF"/>
                </a:solidFill>
                <a:latin typeface="MS Reference Sans Serif" panose="020B0604030504040204" pitchFamily="34" charset="0"/>
              </a:rPr>
              <a:t>♀︎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2D23EA2-9F09-BD47-9C45-DFA8889CB31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26833" y="2217758"/>
            <a:ext cx="1988517" cy="194904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7621DAD-CD09-4F42-BBB7-431474B7B72D}"/>
              </a:ext>
            </a:extLst>
          </p:cNvPr>
          <p:cNvSpPr txBox="1"/>
          <p:nvPr/>
        </p:nvSpPr>
        <p:spPr>
          <a:xfrm>
            <a:off x="7200363" y="1636652"/>
            <a:ext cx="607859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300" dirty="0">
                <a:solidFill>
                  <a:schemeClr val="accent5">
                    <a:lumMod val="75000"/>
                  </a:schemeClr>
                </a:solidFill>
              </a:rPr>
              <a:t>♂</a:t>
            </a:r>
            <a:endParaRPr lang="en-US" sz="33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479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Technology’s relation to </a:t>
            </a:r>
            <a:r>
              <a:rPr lang="en-GB" i="1" dirty="0">
                <a:cs typeface="Clarendon"/>
              </a:rPr>
              <a:t>difference</a:t>
            </a:r>
            <a:r>
              <a:rPr lang="en-GB" dirty="0"/>
              <a:t> as:</a:t>
            </a:r>
          </a:p>
          <a:p>
            <a:pPr marL="400050" lvl="1" indent="0">
              <a:buNone/>
            </a:pPr>
            <a:r>
              <a:rPr lang="en-GB" dirty="0">
                <a:cs typeface="Clarendon"/>
              </a:rPr>
              <a:t>Personal</a:t>
            </a:r>
            <a:r>
              <a:rPr lang="en-GB" dirty="0"/>
              <a:t> – tied to the production and performance of identity</a:t>
            </a:r>
          </a:p>
          <a:p>
            <a:pPr marL="400050" lvl="1" indent="0">
              <a:buNone/>
            </a:pPr>
            <a:r>
              <a:rPr lang="en-GB" dirty="0">
                <a:cs typeface="Clarendon"/>
              </a:rPr>
              <a:t>Discipline</a:t>
            </a:r>
            <a:r>
              <a:rPr lang="en-GB" dirty="0"/>
              <a:t> – constitutive of raced/gendered ‘class’</a:t>
            </a:r>
          </a:p>
          <a:p>
            <a:pPr marL="400050" lvl="1" indent="0">
              <a:buNone/>
            </a:pPr>
            <a:r>
              <a:rPr lang="en-GB" dirty="0">
                <a:cs typeface="Clarendon"/>
              </a:rPr>
              <a:t>Emancipatory</a:t>
            </a:r>
            <a:r>
              <a:rPr lang="en-GB" dirty="0"/>
              <a:t> – enabling things to change</a:t>
            </a:r>
          </a:p>
        </p:txBody>
      </p:sp>
    </p:spTree>
    <p:extLst>
      <p:ext uri="{BB962C8B-B14F-4D97-AF65-F5344CB8AC3E}">
        <p14:creationId xmlns:p14="http://schemas.microsoft.com/office/powerpoint/2010/main" val="17377103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E2C20-B61A-5E44-A013-1B8006DFD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Misogyny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1121850-2D6D-764A-B752-056BA94117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Clip from South Park (series 21, episode 2) “Put it Down”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5508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21BEA-71A2-124A-AEE9-BF566C23AA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sz="3450" dirty="0">
                <a:latin typeface="Baskerville" panose="02020502070401020303" pitchFamily="18" charset="0"/>
                <a:ea typeface="Baskerville" panose="02020502070401020303" pitchFamily="18" charset="0"/>
                <a:cs typeface="Times New Roman" panose="02020603050405020304" pitchFamily="18" charset="0"/>
              </a:rPr>
              <a:t>“</a:t>
            </a:r>
            <a:r>
              <a:rPr lang="en-GB" sz="3450" dirty="0">
                <a:latin typeface="Baskerville" panose="02020502070401020303" pitchFamily="18" charset="0"/>
                <a:ea typeface="Baskerville" panose="02020502070401020303" pitchFamily="18" charset="0"/>
                <a:cs typeface="Times New Roman" panose="02020603050405020304" pitchFamily="18" charset="0"/>
              </a:rPr>
              <a:t>Consistently representing digital assistants as female</a:t>
            </a:r>
            <a:r>
              <a:rPr lang="en-US" sz="3450" dirty="0">
                <a:latin typeface="Baskerville" panose="02020502070401020303" pitchFamily="18" charset="0"/>
                <a:ea typeface="Baskerville" panose="02020502070401020303" pitchFamily="18" charset="0"/>
                <a:cs typeface="Times New Roman" panose="02020603050405020304" pitchFamily="18" charset="0"/>
              </a:rPr>
              <a:t>…</a:t>
            </a:r>
            <a:r>
              <a:rPr lang="en-GB" sz="3450" dirty="0">
                <a:latin typeface="Baskerville" panose="02020502070401020303" pitchFamily="18" charset="0"/>
                <a:ea typeface="Baskerville" panose="02020502070401020303" pitchFamily="18" charset="0"/>
                <a:cs typeface="Times New Roman" panose="02020603050405020304" pitchFamily="18" charset="0"/>
              </a:rPr>
              <a:t>hard-codes a connection between a woman’s voice and subservience.</a:t>
            </a:r>
            <a:r>
              <a:rPr lang="en-US" sz="3450" dirty="0">
                <a:latin typeface="Baskerville" panose="02020502070401020303" pitchFamily="18" charset="0"/>
                <a:ea typeface="Baskerville" panose="02020502070401020303" pitchFamily="18" charset="0"/>
                <a:cs typeface="Times New Roman" panose="02020603050405020304" pitchFamily="18" charset="0"/>
              </a:rPr>
              <a:t>”</a:t>
            </a:r>
          </a:p>
          <a:p>
            <a:pPr>
              <a:spcBef>
                <a:spcPts val="0"/>
              </a:spcBef>
            </a:pPr>
            <a:endParaRPr lang="en-US" sz="195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algn="r">
              <a:spcBef>
                <a:spcPts val="0"/>
              </a:spcBef>
            </a:pPr>
            <a:r>
              <a:rPr lang="en-US" sz="195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Jessica </a:t>
            </a:r>
            <a:r>
              <a:rPr lang="en-US" sz="1950" dirty="0" err="1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Nordell</a:t>
            </a:r>
            <a:r>
              <a:rPr lang="en-US" sz="195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, New Republic (2016)</a:t>
            </a:r>
          </a:p>
        </p:txBody>
      </p:sp>
    </p:spTree>
    <p:extLst>
      <p:ext uri="{BB962C8B-B14F-4D97-AF65-F5344CB8AC3E}">
        <p14:creationId xmlns:p14="http://schemas.microsoft.com/office/powerpoint/2010/main" val="14211777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2471261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07000"/>
              </a:lnSpc>
              <a:spcAft>
                <a:spcPts val="600"/>
              </a:spcAft>
              <a:buNone/>
            </a:pPr>
            <a:r>
              <a:rPr lang="en-GB" sz="3600" b="1" kern="18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Why do we give robots female names? Because we don’t want to consider their feelings</a:t>
            </a:r>
          </a:p>
          <a:p>
            <a:pPr marL="0" indent="0" algn="r">
              <a:lnSpc>
                <a:spcPct val="107000"/>
              </a:lnSpc>
              <a:spcAft>
                <a:spcPts val="600"/>
              </a:spcAft>
              <a:buNone/>
            </a:pPr>
            <a:br>
              <a:rPr lang="en-GB" sz="825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Laurie Penny, </a:t>
            </a:r>
            <a:r>
              <a:rPr lang="en-GB" i="1" dirty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New Statesman</a:t>
            </a:r>
            <a:br>
              <a:rPr lang="en-GB" dirty="0">
                <a:solidFill>
                  <a:srgbClr val="7F8FA9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78477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45366A7-2248-DC44-B49D-05BB4C04D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Encoded biases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190002D-D29C-724E-87C8-7FA7C044E3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063230"/>
            <a:ext cx="3631940" cy="24634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1C307AC-30A4-4D4C-BFF4-2BEA4170CFF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9140" y="1063229"/>
            <a:ext cx="1940194" cy="6898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262E35C-2FF8-6C4D-A14F-61E2DCDF00A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6417" y="2610327"/>
            <a:ext cx="3000383" cy="1980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5776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BC152-6D0F-F342-8B0C-99161176B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Racist algorithm?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89591A5C-9F7C-9543-A3C4-F9E4273F51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CBS News story:</a:t>
            </a:r>
          </a:p>
          <a:p>
            <a:pPr marL="0" indent="0">
              <a:buNone/>
            </a:pPr>
            <a:r>
              <a:rPr lang="en-US" sz="2400" dirty="0">
                <a:hlinkClick r:id="rId2"/>
              </a:rPr>
              <a:t>https://www.youtube.com/watch?v=KYYVjT0mQB8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870332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2A58B-8EC3-5D4F-95ED-D6CE19A03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Biases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5281D5-302D-CF44-B8F3-C1A6ECBDB0A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8342" y="1193794"/>
            <a:ext cx="1789980" cy="26957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D4EE529-A3D6-6349-A3D5-A397DD94D41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0397" y="1194196"/>
            <a:ext cx="1800764" cy="269575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9A605EB-5766-FE43-9D9C-6851DA6860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199" y="1193794"/>
            <a:ext cx="1718068" cy="26957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2F95C52-9C3F-2F41-BC7B-42EBAE6E74D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3236" y="1193794"/>
            <a:ext cx="1859140" cy="2695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0639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Digital technology is a key element to the construction and performance of difference and differentiated bodies.</a:t>
            </a:r>
          </a:p>
          <a:p>
            <a:r>
              <a:rPr lang="en-GB" dirty="0"/>
              <a:t>Digital technology has been both a tool for disciplining according to ethnicity and gender and for emancipating us from it.</a:t>
            </a:r>
          </a:p>
        </p:txBody>
      </p:sp>
    </p:spTree>
    <p:extLst>
      <p:ext uri="{BB962C8B-B14F-4D97-AF65-F5344CB8AC3E}">
        <p14:creationId xmlns:p14="http://schemas.microsoft.com/office/powerpoint/2010/main" val="4075211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A11A7C2-5F64-B64F-917C-F066142DC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politics</a:t>
            </a:r>
          </a:p>
        </p:txBody>
      </p:sp>
    </p:spTree>
    <p:extLst>
      <p:ext uri="{BB962C8B-B14F-4D97-AF65-F5344CB8AC3E}">
        <p14:creationId xmlns:p14="http://schemas.microsoft.com/office/powerpoint/2010/main" val="548542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technologies of the self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138542" cy="178963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2600" dirty="0"/>
              <a:t>Techniques that allow individuals to conduct particular kinds of operations on their own bodies, minds, souls, and lifestyle, in order to transform themselves to attain a certain state of wellbeing </a:t>
            </a:r>
            <a:r>
              <a:rPr lang="en-GB" sz="2600" dirty="0">
                <a:solidFill>
                  <a:srgbClr val="595959"/>
                </a:solidFill>
              </a:rPr>
              <a:t>(Foucault: </a:t>
            </a:r>
            <a:r>
              <a:rPr lang="en-GB" sz="2600" i="1" dirty="0">
                <a:solidFill>
                  <a:srgbClr val="595959"/>
                </a:solidFill>
              </a:rPr>
              <a:t>History of Sexuality</a:t>
            </a:r>
            <a:r>
              <a:rPr lang="en-GB" sz="2600" dirty="0">
                <a:solidFill>
                  <a:srgbClr val="595959"/>
                </a:solidFill>
              </a:rPr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19381" y="2989783"/>
            <a:ext cx="4298812" cy="1915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180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technologies of the self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606790" cy="3394472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Beyond ‘biology as destiny’ (Rose, 2001)?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2011" y="2099965"/>
            <a:ext cx="4160520" cy="26028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B2349D8-9BDB-8D4A-8BA2-BB4405789E0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2099965"/>
            <a:ext cx="3739292" cy="2602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28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bodies</a:t>
            </a:r>
          </a:p>
        </p:txBody>
      </p:sp>
    </p:spTree>
    <p:extLst>
      <p:ext uri="{BB962C8B-B14F-4D97-AF65-F5344CB8AC3E}">
        <p14:creationId xmlns:p14="http://schemas.microsoft.com/office/powerpoint/2010/main" val="40438309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body image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2311400" y="1665287"/>
            <a:ext cx="4521200" cy="2463800"/>
          </a:xfrm>
        </p:spPr>
      </p:pic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203B61DA-3164-C54D-98B4-C9D46F2BF04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376475"/>
            <a:ext cx="3731520" cy="2160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456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body image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0" y="1722437"/>
            <a:ext cx="3810000" cy="2349500"/>
          </a:xfrm>
        </p:spPr>
      </p:pic>
    </p:spTree>
    <p:extLst>
      <p:ext uri="{BB962C8B-B14F-4D97-AF65-F5344CB8AC3E}">
        <p14:creationId xmlns:p14="http://schemas.microsoft.com/office/powerpoint/2010/main" val="28296226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73770-68A1-6945-B6A1-A1A6AF20B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Body image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3DC904-D7C3-DC44-B99B-6FCCCDCFAA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Google Pixel 6 advert:</a:t>
            </a:r>
          </a:p>
          <a:p>
            <a:r>
              <a:rPr lang="en-US" sz="2200" dirty="0">
                <a:hlinkClick r:id="rId2"/>
              </a:rPr>
              <a:t>https://www.youtube.com/watch?v=xMZaObIQps8</a:t>
            </a:r>
            <a:r>
              <a:rPr lang="en-US" sz="2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7869162"/>
      </p:ext>
    </p:extLst>
  </p:cSld>
  <p:clrMapOvr>
    <a:masterClrMapping/>
  </p:clrMapOvr>
</p:sld>
</file>

<file path=ppt/theme/theme1.xml><?xml version="1.0" encoding="utf-8"?>
<a:theme xmlns:a="http://schemas.openxmlformats.org/drawingml/2006/main" name="GEO3146-web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GEO3146-web" id="{6965A60C-E8C0-404A-9689-A46535BDB414}" vid="{F883E848-E130-F04A-933F-A1B840DE77B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GEO3146-web</Template>
  <TotalTime>4878</TotalTime>
  <Words>543</Words>
  <Application>Microsoft Macintosh PowerPoint</Application>
  <PresentationFormat>On-screen Show (16:9)</PresentationFormat>
  <Paragraphs>70</Paragraphs>
  <Slides>26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Arial</vt:lpstr>
      <vt:lpstr>Baskerville</vt:lpstr>
      <vt:lpstr>Bookman Old Style</vt:lpstr>
      <vt:lpstr>Calibri</vt:lpstr>
      <vt:lpstr>Cambria</vt:lpstr>
      <vt:lpstr>Helvetica</vt:lpstr>
      <vt:lpstr>Helvetica Light</vt:lpstr>
      <vt:lpstr>Lucida Grande</vt:lpstr>
      <vt:lpstr>MS Reference Sans Serif</vt:lpstr>
      <vt:lpstr>Times New Roman</vt:lpstr>
      <vt:lpstr>GEO3146-web</vt:lpstr>
      <vt:lpstr>Digital (and) Difference</vt:lpstr>
      <vt:lpstr>today</vt:lpstr>
      <vt:lpstr>politics</vt:lpstr>
      <vt:lpstr>technologies of the self</vt:lpstr>
      <vt:lpstr>technologies of the self</vt:lpstr>
      <vt:lpstr>bodies</vt:lpstr>
      <vt:lpstr>body image</vt:lpstr>
      <vt:lpstr>body image</vt:lpstr>
      <vt:lpstr>Body image</vt:lpstr>
      <vt:lpstr>Racist soap dispenser</vt:lpstr>
      <vt:lpstr>Who is recognized?</vt:lpstr>
      <vt:lpstr>identity</vt:lpstr>
      <vt:lpstr>stereotypes</vt:lpstr>
      <vt:lpstr>computers</vt:lpstr>
      <vt:lpstr>Freedom?</vt:lpstr>
      <vt:lpstr>Assistants</vt:lpstr>
      <vt:lpstr>Assistants</vt:lpstr>
      <vt:lpstr>Gendering</vt:lpstr>
      <vt:lpstr>PowerPoint Presentation</vt:lpstr>
      <vt:lpstr>Misogyny</vt:lpstr>
      <vt:lpstr>PowerPoint Presentation</vt:lpstr>
      <vt:lpstr>PowerPoint Presentation</vt:lpstr>
      <vt:lpstr>Encoded biases</vt:lpstr>
      <vt:lpstr>Racist algorithm?</vt:lpstr>
      <vt:lpstr>Biases</vt:lpstr>
      <vt:lpstr>recap</vt:lpstr>
    </vt:vector>
  </TitlesOfParts>
  <Company>University of Exeter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Gender &amp; Technology</dc:title>
  <dc:creator>Sam Kinsley</dc:creator>
  <cp:lastModifiedBy>Kinsley, Sam</cp:lastModifiedBy>
  <cp:revision>44</cp:revision>
  <dcterms:created xsi:type="dcterms:W3CDTF">2018-01-22T09:38:18Z</dcterms:created>
  <dcterms:modified xsi:type="dcterms:W3CDTF">2022-10-17T10:55:01Z</dcterms:modified>
</cp:coreProperties>
</file>