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383" r:id="rId4"/>
    <p:sldId id="258" r:id="rId5"/>
    <p:sldId id="259" r:id="rId6"/>
    <p:sldId id="260" r:id="rId7"/>
    <p:sldId id="381" r:id="rId8"/>
    <p:sldId id="386" r:id="rId9"/>
    <p:sldId id="385" r:id="rId10"/>
    <p:sldId id="387" r:id="rId11"/>
    <p:sldId id="388" r:id="rId12"/>
    <p:sldId id="384" r:id="rId13"/>
    <p:sldId id="392" r:id="rId14"/>
    <p:sldId id="326" r:id="rId15"/>
    <p:sldId id="297" r:id="rId16"/>
    <p:sldId id="298" r:id="rId17"/>
    <p:sldId id="389" r:id="rId18"/>
    <p:sldId id="390" r:id="rId19"/>
    <p:sldId id="3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DFF"/>
    <a:srgbClr val="FF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2A55A-89EE-464A-A2ED-EC34E7196C60}" v="14" dt="2022-12-06T13:11:25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9"/>
    <p:restoredTop sz="94680"/>
  </p:normalViewPr>
  <p:slideViewPr>
    <p:cSldViewPr snapToGrid="0" showGuides="1">
      <p:cViewPr>
        <p:scale>
          <a:sx n="120" d="100"/>
          <a:sy n="120" d="100"/>
        </p:scale>
        <p:origin x="1616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sley, Sam" userId="f6511517-0915-44b1-8de4-c83f882aa97a" providerId="ADAL" clId="{5522A55A-89EE-464A-A2ED-EC34E7196C60}"/>
    <pc:docChg chg="custSel addSld delSld modSld">
      <pc:chgData name="Kinsley, Sam" userId="f6511517-0915-44b1-8de4-c83f882aa97a" providerId="ADAL" clId="{5522A55A-89EE-464A-A2ED-EC34E7196C60}" dt="2022-12-06T13:13:23.274" v="263" actId="14100"/>
      <pc:docMkLst>
        <pc:docMk/>
      </pc:docMkLst>
      <pc:sldChg chg="addSp delSp modSp mod">
        <pc:chgData name="Kinsley, Sam" userId="f6511517-0915-44b1-8de4-c83f882aa97a" providerId="ADAL" clId="{5522A55A-89EE-464A-A2ED-EC34E7196C60}" dt="2022-12-06T13:13:23.274" v="263" actId="14100"/>
        <pc:sldMkLst>
          <pc:docMk/>
          <pc:sldMk cId="2217281868" sldId="256"/>
        </pc:sldMkLst>
        <pc:spChg chg="mod">
          <ac:chgData name="Kinsley, Sam" userId="f6511517-0915-44b1-8de4-c83f882aa97a" providerId="ADAL" clId="{5522A55A-89EE-464A-A2ED-EC34E7196C60}" dt="2022-12-06T13:13:23.274" v="263" actId="14100"/>
          <ac:spMkLst>
            <pc:docMk/>
            <pc:sldMk cId="2217281868" sldId="256"/>
            <ac:spMk id="2" creationId="{217F9C52-8BD3-CBCB-C4F7-7007E4BE168A}"/>
          </ac:spMkLst>
        </pc:spChg>
        <pc:spChg chg="mod">
          <ac:chgData name="Kinsley, Sam" userId="f6511517-0915-44b1-8de4-c83f882aa97a" providerId="ADAL" clId="{5522A55A-89EE-464A-A2ED-EC34E7196C60}" dt="2022-12-06T13:13:14.367" v="261" actId="1076"/>
          <ac:spMkLst>
            <pc:docMk/>
            <pc:sldMk cId="2217281868" sldId="256"/>
            <ac:spMk id="3" creationId="{A92C7B52-42E4-5595-2A4E-696293F4E053}"/>
          </ac:spMkLst>
        </pc:spChg>
        <pc:picChg chg="add del mod modCrop">
          <ac:chgData name="Kinsley, Sam" userId="f6511517-0915-44b1-8de4-c83f882aa97a" providerId="ADAL" clId="{5522A55A-89EE-464A-A2ED-EC34E7196C60}" dt="2022-12-06T13:10:29.855" v="234" actId="478"/>
          <ac:picMkLst>
            <pc:docMk/>
            <pc:sldMk cId="2217281868" sldId="256"/>
            <ac:picMk id="5" creationId="{0DAC8D61-D5B9-C6F3-3840-EA6C54D6713A}"/>
          </ac:picMkLst>
        </pc:picChg>
        <pc:picChg chg="add mod modCrop">
          <ac:chgData name="Kinsley, Sam" userId="f6511517-0915-44b1-8de4-c83f882aa97a" providerId="ADAL" clId="{5522A55A-89EE-464A-A2ED-EC34E7196C60}" dt="2022-12-06T13:13:00.538" v="260" actId="732"/>
          <ac:picMkLst>
            <pc:docMk/>
            <pc:sldMk cId="2217281868" sldId="256"/>
            <ac:picMk id="7" creationId="{D4B683E6-F796-47B1-0A80-B1704851A893}"/>
          </ac:picMkLst>
        </pc:picChg>
      </pc:sldChg>
      <pc:sldChg chg="addSp delSp modSp mod delAnim">
        <pc:chgData name="Kinsley, Sam" userId="f6511517-0915-44b1-8de4-c83f882aa97a" providerId="ADAL" clId="{5522A55A-89EE-464A-A2ED-EC34E7196C60}" dt="2022-12-06T12:58:18.777" v="219" actId="20577"/>
        <pc:sldMkLst>
          <pc:docMk/>
          <pc:sldMk cId="3794401430" sldId="258"/>
        </pc:sldMkLst>
        <pc:spChg chg="add mod">
          <ac:chgData name="Kinsley, Sam" userId="f6511517-0915-44b1-8de4-c83f882aa97a" providerId="ADAL" clId="{5522A55A-89EE-464A-A2ED-EC34E7196C60}" dt="2022-12-06T12:58:18.777" v="219" actId="20577"/>
          <ac:spMkLst>
            <pc:docMk/>
            <pc:sldMk cId="3794401430" sldId="258"/>
            <ac:spMk id="6" creationId="{5F3CEED2-47B5-F99B-4528-209920195B85}"/>
          </ac:spMkLst>
        </pc:spChg>
        <pc:picChg chg="del">
          <ac:chgData name="Kinsley, Sam" userId="f6511517-0915-44b1-8de4-c83f882aa97a" providerId="ADAL" clId="{5522A55A-89EE-464A-A2ED-EC34E7196C60}" dt="2022-12-06T12:57:30.237" v="156" actId="478"/>
          <ac:picMkLst>
            <pc:docMk/>
            <pc:sldMk cId="3794401430" sldId="258"/>
            <ac:picMk id="4" creationId="{202CBCED-257B-ECD8-1FFD-387FA2CF5F34}"/>
          </ac:picMkLst>
        </pc:picChg>
      </pc:sldChg>
      <pc:sldChg chg="del">
        <pc:chgData name="Kinsley, Sam" userId="f6511517-0915-44b1-8de4-c83f882aa97a" providerId="ADAL" clId="{5522A55A-89EE-464A-A2ED-EC34E7196C60}" dt="2022-12-06T12:53:23.609" v="5" actId="2696"/>
        <pc:sldMkLst>
          <pc:docMk/>
          <pc:sldMk cId="3065574724" sldId="278"/>
        </pc:sldMkLst>
      </pc:sldChg>
      <pc:sldChg chg="addSp delSp modSp mod delAnim">
        <pc:chgData name="Kinsley, Sam" userId="f6511517-0915-44b1-8de4-c83f882aa97a" providerId="ADAL" clId="{5522A55A-89EE-464A-A2ED-EC34E7196C60}" dt="2022-12-06T12:54:13.640" v="52" actId="20577"/>
        <pc:sldMkLst>
          <pc:docMk/>
          <pc:sldMk cId="2463464239" sldId="298"/>
        </pc:sldMkLst>
        <pc:spChg chg="del mod">
          <ac:chgData name="Kinsley, Sam" userId="f6511517-0915-44b1-8de4-c83f882aa97a" providerId="ADAL" clId="{5522A55A-89EE-464A-A2ED-EC34E7196C60}" dt="2022-12-06T12:53:41.561" v="7" actId="478"/>
          <ac:spMkLst>
            <pc:docMk/>
            <pc:sldMk cId="2463464239" sldId="298"/>
            <ac:spMk id="5" creationId="{00000000-0000-0000-0000-000000000000}"/>
          </ac:spMkLst>
        </pc:spChg>
        <pc:spChg chg="add mod">
          <ac:chgData name="Kinsley, Sam" userId="f6511517-0915-44b1-8de4-c83f882aa97a" providerId="ADAL" clId="{5522A55A-89EE-464A-A2ED-EC34E7196C60}" dt="2022-12-06T12:54:13.640" v="52" actId="20577"/>
          <ac:spMkLst>
            <pc:docMk/>
            <pc:sldMk cId="2463464239" sldId="298"/>
            <ac:spMk id="6" creationId="{A6B20A8E-A725-2C72-DF49-F66F76CCA1D7}"/>
          </ac:spMkLst>
        </pc:spChg>
        <pc:picChg chg="del">
          <ac:chgData name="Kinsley, Sam" userId="f6511517-0915-44b1-8de4-c83f882aa97a" providerId="ADAL" clId="{5522A55A-89EE-464A-A2ED-EC34E7196C60}" dt="2022-12-06T12:53:43.657" v="8" actId="478"/>
          <ac:picMkLst>
            <pc:docMk/>
            <pc:sldMk cId="2463464239" sldId="298"/>
            <ac:picMk id="4" creationId="{00000000-0000-0000-0000-000000000000}"/>
          </ac:picMkLst>
        </pc:picChg>
      </pc:sldChg>
      <pc:sldChg chg="add">
        <pc:chgData name="Kinsley, Sam" userId="f6511517-0915-44b1-8de4-c83f882aa97a" providerId="ADAL" clId="{5522A55A-89EE-464A-A2ED-EC34E7196C60}" dt="2022-12-06T12:53:19.104" v="4"/>
        <pc:sldMkLst>
          <pc:docMk/>
          <pc:sldMk cId="3155208417" sldId="326"/>
        </pc:sldMkLst>
      </pc:sldChg>
      <pc:sldChg chg="del">
        <pc:chgData name="Kinsley, Sam" userId="f6511517-0915-44b1-8de4-c83f882aa97a" providerId="ADAL" clId="{5522A55A-89EE-464A-A2ED-EC34E7196C60}" dt="2022-12-06T12:53:06.778" v="1" actId="2696"/>
        <pc:sldMkLst>
          <pc:docMk/>
          <pc:sldMk cId="3198659329" sldId="382"/>
        </pc:sldMkLst>
      </pc:sldChg>
      <pc:sldChg chg="addSp delSp modSp mod delAnim">
        <pc:chgData name="Kinsley, Sam" userId="f6511517-0915-44b1-8de4-c83f882aa97a" providerId="ADAL" clId="{5522A55A-89EE-464A-A2ED-EC34E7196C60}" dt="2022-12-06T12:56:49.970" v="155" actId="20577"/>
        <pc:sldMkLst>
          <pc:docMk/>
          <pc:sldMk cId="1922067119" sldId="386"/>
        </pc:sldMkLst>
        <pc:spChg chg="add mod">
          <ac:chgData name="Kinsley, Sam" userId="f6511517-0915-44b1-8de4-c83f882aa97a" providerId="ADAL" clId="{5522A55A-89EE-464A-A2ED-EC34E7196C60}" dt="2022-12-06T12:56:49.970" v="155" actId="20577"/>
          <ac:spMkLst>
            <pc:docMk/>
            <pc:sldMk cId="1922067119" sldId="386"/>
            <ac:spMk id="6" creationId="{25700C5A-18FE-2696-9EA7-FDE31A241058}"/>
          </ac:spMkLst>
        </pc:spChg>
        <pc:picChg chg="del">
          <ac:chgData name="Kinsley, Sam" userId="f6511517-0915-44b1-8de4-c83f882aa97a" providerId="ADAL" clId="{5522A55A-89EE-464A-A2ED-EC34E7196C60}" dt="2022-12-06T12:56:29.574" v="114" actId="478"/>
          <ac:picMkLst>
            <pc:docMk/>
            <pc:sldMk cId="1922067119" sldId="386"/>
            <ac:picMk id="4" creationId="{86847B96-A07E-D54F-C7F9-01AF6388B677}"/>
          </ac:picMkLst>
        </pc:picChg>
      </pc:sldChg>
      <pc:sldChg chg="addSp delSp modSp mod delAnim">
        <pc:chgData name="Kinsley, Sam" userId="f6511517-0915-44b1-8de4-c83f882aa97a" providerId="ADAL" clId="{5522A55A-89EE-464A-A2ED-EC34E7196C60}" dt="2022-12-06T12:56:15.842" v="113" actId="20577"/>
        <pc:sldMkLst>
          <pc:docMk/>
          <pc:sldMk cId="3653829146" sldId="387"/>
        </pc:sldMkLst>
        <pc:spChg chg="add mod">
          <ac:chgData name="Kinsley, Sam" userId="f6511517-0915-44b1-8de4-c83f882aa97a" providerId="ADAL" clId="{5522A55A-89EE-464A-A2ED-EC34E7196C60}" dt="2022-12-06T12:56:15.842" v="113" actId="20577"/>
          <ac:spMkLst>
            <pc:docMk/>
            <pc:sldMk cId="3653829146" sldId="387"/>
            <ac:spMk id="8" creationId="{919D4274-079D-024B-0150-E31448FED1D3}"/>
          </ac:spMkLst>
        </pc:spChg>
        <pc:picChg chg="del">
          <ac:chgData name="Kinsley, Sam" userId="f6511517-0915-44b1-8de4-c83f882aa97a" providerId="ADAL" clId="{5522A55A-89EE-464A-A2ED-EC34E7196C60}" dt="2022-12-06T12:54:50.952" v="88" actId="478"/>
          <ac:picMkLst>
            <pc:docMk/>
            <pc:sldMk cId="3653829146" sldId="387"/>
            <ac:picMk id="6" creationId="{AFCBF8B5-5438-5D8B-DD8F-143E47B7B844}"/>
          </ac:picMkLst>
        </pc:picChg>
      </pc:sldChg>
      <pc:sldChg chg="addSp delSp modSp mod delAnim">
        <pc:chgData name="Kinsley, Sam" userId="f6511517-0915-44b1-8de4-c83f882aa97a" providerId="ADAL" clId="{5522A55A-89EE-464A-A2ED-EC34E7196C60}" dt="2022-12-06T12:54:46.517" v="87" actId="20577"/>
        <pc:sldMkLst>
          <pc:docMk/>
          <pc:sldMk cId="1409625243" sldId="388"/>
        </pc:sldMkLst>
        <pc:spChg chg="add mod">
          <ac:chgData name="Kinsley, Sam" userId="f6511517-0915-44b1-8de4-c83f882aa97a" providerId="ADAL" clId="{5522A55A-89EE-464A-A2ED-EC34E7196C60}" dt="2022-12-06T12:54:46.517" v="87" actId="20577"/>
          <ac:spMkLst>
            <pc:docMk/>
            <pc:sldMk cId="1409625243" sldId="388"/>
            <ac:spMk id="6" creationId="{86B7CEDB-7933-F8C1-312E-AAFBBB86FCD8}"/>
          </ac:spMkLst>
        </pc:spChg>
        <pc:picChg chg="del">
          <ac:chgData name="Kinsley, Sam" userId="f6511517-0915-44b1-8de4-c83f882aa97a" providerId="ADAL" clId="{5522A55A-89EE-464A-A2ED-EC34E7196C60}" dt="2022-12-06T12:54:34.329" v="53" actId="478"/>
          <ac:picMkLst>
            <pc:docMk/>
            <pc:sldMk cId="1409625243" sldId="388"/>
            <ac:picMk id="4" creationId="{3B28FAED-2818-DF00-86F8-25C8826D3061}"/>
          </ac:picMkLst>
        </pc:picChg>
      </pc:sldChg>
      <pc:sldChg chg="modSp add mod">
        <pc:chgData name="Kinsley, Sam" userId="f6511517-0915-44b1-8de4-c83f882aa97a" providerId="ADAL" clId="{5522A55A-89EE-464A-A2ED-EC34E7196C60}" dt="2022-12-06T12:53:11.452" v="3" actId="20577"/>
        <pc:sldMkLst>
          <pc:docMk/>
          <pc:sldMk cId="3807856820" sldId="392"/>
        </pc:sldMkLst>
        <pc:spChg chg="mod">
          <ac:chgData name="Kinsley, Sam" userId="f6511517-0915-44b1-8de4-c83f882aa97a" providerId="ADAL" clId="{5522A55A-89EE-464A-A2ED-EC34E7196C60}" dt="2022-12-06T12:53:11.452" v="3" actId="20577"/>
          <ac:spMkLst>
            <pc:docMk/>
            <pc:sldMk cId="3807856820" sldId="39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0D90-0D8F-4E0A-6E0D-F360F78D6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6400"/>
            <a:ext cx="10515600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CB53B-68CB-4BB2-D2B4-E95626633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440" y="4988560"/>
            <a:ext cx="9738360" cy="838200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rgbClr val="FF32AA"/>
                </a:solidFill>
                <a:latin typeface="Outfi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09481-A10D-740F-26F4-C0B97664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3FF64-AC8F-1677-D0F4-21FB853B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C30B-113D-E2FA-C48E-2229A854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D8E3-BB4D-8BE4-F3CF-A1958564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12434-3520-786D-932F-141CC4092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54741-1D91-CE70-EBF2-759D65B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C1C95-0962-F604-6234-361F38B3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5C9C-FB3F-9E4B-3AB3-1C3A39E3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83299-6698-20BF-5450-A3E53F373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0B6B0-D3B9-6BDC-9725-CB03EA5C0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9F17-52EE-B1C4-06DB-AAB74C40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1883-3A17-57EC-AB41-611A9007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6890-22F0-D842-02B9-0B6C4E49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2E19-3BE1-E08A-24C5-57082C99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5F4B-F13E-9A49-D4FE-1060765C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84DD-1AB3-83EE-DDC9-582FAC1C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0F308-8EBA-4CDB-0AD0-135EAC26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376A-3949-967D-DB05-53641A20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B018-3788-8D73-16D4-050E2D62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 anchor="ctr">
            <a:noAutofit/>
          </a:bodyPr>
          <a:lstStyle>
            <a:lvl1pPr algn="ctr">
              <a:defRPr sz="9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FD20-47F9-2D03-5FD9-5F8C1FF1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55368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F26E-F75C-1824-B562-7FFC3DDB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44D3-AAF6-F478-0D76-45EA7CA1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C5EC-1184-8E0C-0DFD-F646283D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3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083B-78AA-5E8E-FBF1-0AA4D2B3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BA3-CFE2-8F87-E88D-3D4BA6122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869E9-B1C9-7D1C-308D-F81738BD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F26F-CA03-117F-E27F-A599F0D9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7002B-4A9B-F16C-B626-4FCC55E0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62264-0CAC-C01A-CA89-6D013A4E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4D76-E763-2119-9107-75593C1C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F7F51-E4F1-EBC9-AA97-48278682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9019-DF2F-1A9C-C529-FE46BD420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C942-F70F-0575-889B-BFAC2BD8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65735-0478-A673-8FB8-E2A45BCE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0999A-4A63-2DCF-D566-11AEB63D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1B6C4-7258-B232-6B19-0808B327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D6502-F61E-CC05-2FA8-B1637A6B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B3EA-20B5-C2A2-9996-E5FC8674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68C68-84A8-05C1-04B7-B1DD6868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B5AFE-2CAA-A26B-71DA-81CE9D2B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15439-5119-2093-A05E-C5FF7E9A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2D97E-AEF1-1199-89DC-EC95DB9D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C20D6-EBF8-EEAB-C56A-F1DCC7A4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C770D-A3B2-5039-86B0-5B501466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FB5D-64CE-0AD9-9E12-55442EBC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C144F-8184-DF63-2598-BA48626FA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0EA49-0EB6-D5E7-3387-294B6100B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B352D-DCFF-0B78-3D7D-8344887D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F9A73-BBDD-8DA4-A189-4431ED20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5F6C9-B723-ACFD-6996-F381CFAC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D59F-DF7A-C56E-DC57-F462DDE5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C3D2CA-C73E-FF00-BD50-65C491F9D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14DF1-DAAD-B51E-CC70-16BD8C49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A0936-6E8E-AC92-29EC-297CF19A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B7201-B727-6A11-EB77-144E4982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066AF-9EF7-C32A-53F2-672193B5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F571F-7823-88DF-2EC3-612F98EC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5123F-FB4E-5292-BC3D-4F7B7787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58E9-7279-079A-D56F-EB6CEAC2B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1DD2-D1F5-3744-B647-3E0C649D6A7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68B3-8CF5-8CB6-CD0B-032DC7BED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1CB8B-3766-2772-D3D1-ED8A0FEB9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4352-04F7-484C-A6C7-6CA44601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FF32AA"/>
          </a:solidFill>
          <a:latin typeface="Outfit Extra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q-0tjv4_B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uaOCiVAh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7/02/veles-macedonia-fake-news/" TargetMode="External"/><Relationship Id="rId2" Type="http://schemas.openxmlformats.org/officeDocument/2006/relationships/hyperlink" Target="https://www.youtube.com/watch?v=0F7BT-mZFT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kkG3KdgfC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uk/interactive/2011/dec/07/london-riots-twit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NYjshqZ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qcHcnpNHI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D4B683E6-F796-47B1-0A80-B1704851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9" r="8939" b="1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F9C52-8BD3-CBCB-C4F7-7007E4BE1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690" y="2913322"/>
            <a:ext cx="10130803" cy="2845222"/>
          </a:xfrm>
        </p:spPr>
        <p:txBody>
          <a:bodyPr>
            <a:normAutofit/>
          </a:bodyPr>
          <a:lstStyle/>
          <a:p>
            <a:r>
              <a:rPr lang="en-US" sz="8000" dirty="0"/>
              <a:t>Digital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C7B52-42E4-5595-2A4E-696293F4E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690" y="619889"/>
            <a:ext cx="973836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Outfit" pitchFamily="2" charset="0"/>
              </a:rPr>
              <a:t>DIGITAL GEOGRAPHIES</a:t>
            </a:r>
          </a:p>
        </p:txBody>
      </p:sp>
    </p:spTree>
    <p:extLst>
      <p:ext uri="{BB962C8B-B14F-4D97-AF65-F5344CB8AC3E}">
        <p14:creationId xmlns:p14="http://schemas.microsoft.com/office/powerpoint/2010/main" val="221728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B82CE-3D00-B1EB-C66B-F6310ABB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Data, Again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D4274-079D-024B-0150-E31448FED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to Go – </a:t>
            </a:r>
            <a:r>
              <a:rPr lang="en-US" dirty="0" err="1"/>
              <a:t>Cifas</a:t>
            </a:r>
            <a:endParaRPr lang="en-US" dirty="0"/>
          </a:p>
          <a:p>
            <a:r>
              <a:rPr lang="en-US" dirty="0">
                <a:hlinkClick r:id="rId2"/>
              </a:rPr>
              <a:t>https://www.youtube.com/watch?v=sq-0tjv4_BA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2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802D-CB48-546F-938E-F4ECA05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Catfish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7CEDB-7933-F8C1-312E-AAFBBB86F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Catfishing? – BBC News</a:t>
            </a:r>
          </a:p>
          <a:p>
            <a:r>
              <a:rPr lang="en-US" dirty="0">
                <a:hlinkClick r:id="rId2"/>
              </a:rPr>
              <a:t>https://www.youtube.com/watch?v=JPuaOCiVAh0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62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6FB6-41E9-20E8-62F9-8F498367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‘Truth’?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C1CFB-C4A6-82F4-1184-C90E643EC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latin typeface="Outfit" pitchFamily="2" charset="0"/>
              </a:rPr>
              <a:t>FAKE NEWS</a:t>
            </a:r>
          </a:p>
        </p:txBody>
      </p:sp>
    </p:spTree>
    <p:extLst>
      <p:ext uri="{BB962C8B-B14F-4D97-AF65-F5344CB8AC3E}">
        <p14:creationId xmlns:p14="http://schemas.microsoft.com/office/powerpoint/2010/main" val="225839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fake news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F79ABF-59A4-DB46-BB04-DD28C612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A clip from a video charting the rise of teenagers in Macedonia creating ‘fake news’:</a:t>
            </a:r>
          </a:p>
          <a:p>
            <a:r>
              <a:rPr lang="en-GB" sz="2800" dirty="0">
                <a:hlinkClick r:id="rId2"/>
              </a:rPr>
              <a:t>https://www.youtube.com/watch?v=0F7BT-mZFTw</a:t>
            </a:r>
            <a:endParaRPr lang="en-GB" sz="2800" dirty="0"/>
          </a:p>
          <a:p>
            <a:r>
              <a:rPr lang="en-GB" sz="2800" dirty="0">
                <a:hlinkClick r:id="rId3"/>
              </a:rPr>
              <a:t>https://www.wired.com/2017/02/veles-macedonia-fake-news/</a:t>
            </a:r>
            <a:r>
              <a:rPr lang="en-GB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5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‘Filter bubbles’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061595-AE51-F843-BE9D-934E5DEA2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short excerpt from Eli </a:t>
            </a:r>
            <a:r>
              <a:rPr lang="en-GB" dirty="0" err="1"/>
              <a:t>Pariser’s</a:t>
            </a:r>
            <a:r>
              <a:rPr lang="en-GB" dirty="0"/>
              <a:t> TED talk on his book “The Filter Bubble”:</a:t>
            </a:r>
          </a:p>
          <a:p>
            <a:r>
              <a:rPr lang="en-GB" sz="2000" dirty="0">
                <a:hlinkClick r:id="rId2"/>
              </a:rPr>
              <a:t>https://www.youtube.com/watch?v=4kkG3KdgfCY</a:t>
            </a:r>
            <a:r>
              <a:rPr lang="en-GB" sz="2000" dirty="0"/>
              <a:t>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“Truth”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many ways the ‘filter bubbles’ we all inhabit are ‘regimes of truth’ (Foucault) </a:t>
            </a:r>
          </a:p>
          <a:p>
            <a:r>
              <a:rPr lang="en-GB" dirty="0"/>
              <a:t>Subject to forms of ‘confirmation bias’</a:t>
            </a:r>
          </a:p>
          <a:p>
            <a:r>
              <a:rPr lang="en-GB" dirty="0"/>
              <a:t>In which we are integral to their function</a:t>
            </a:r>
          </a:p>
        </p:txBody>
      </p:sp>
    </p:spTree>
    <p:extLst>
      <p:ext uri="{BB962C8B-B14F-4D97-AF65-F5344CB8AC3E}">
        <p14:creationId xmlns:p14="http://schemas.microsoft.com/office/powerpoint/2010/main" val="144409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 riot rumours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20A8E-A725-2C72-DF49-F66F76CC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Bookman Old Style"/>
                <a:cs typeface="Bookman Old Style"/>
              </a:rPr>
              <a:t>London Riot Rumours – The Guardian: </a:t>
            </a:r>
          </a:p>
          <a:p>
            <a:r>
              <a:rPr lang="en-GB" sz="2800" dirty="0">
                <a:latin typeface="Bookman Old Style"/>
                <a:cs typeface="Bookman Old Style"/>
                <a:hlinkClick r:id="rId2"/>
              </a:rPr>
              <a:t>https://www.theguardian.com/uk/interactive/2011/dec/07/london-riots-twitter</a:t>
            </a:r>
            <a:r>
              <a:rPr lang="en-GB" sz="2800" dirty="0">
                <a:latin typeface="Bookman Old Style"/>
                <a:cs typeface="Bookman Old Style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6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EDDCAD-E4FD-C116-0F86-ED66A50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27A11-2DE2-BD60-870F-D3BEBF21A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647D-6DC0-6950-D5B1-7D5C13CE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what…?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CCA45-5A87-4E8A-4BE4-53A17A359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5D3917C-8E7C-4CFB-5443-1055D1C80363}"/>
              </a:ext>
            </a:extLst>
          </p:cNvPr>
          <p:cNvSpPr/>
          <p:nvPr/>
        </p:nvSpPr>
        <p:spPr>
          <a:xfrm>
            <a:off x="4559305" y="2752415"/>
            <a:ext cx="5906874" cy="5478364"/>
          </a:xfrm>
          <a:prstGeom prst="ellipse">
            <a:avLst/>
          </a:prstGeom>
          <a:solidFill>
            <a:srgbClr val="807D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345442-9721-5F58-61AE-EC168F63B47D}"/>
              </a:ext>
            </a:extLst>
          </p:cNvPr>
          <p:cNvSpPr/>
          <p:nvPr/>
        </p:nvSpPr>
        <p:spPr>
          <a:xfrm>
            <a:off x="5461348" y="-645111"/>
            <a:ext cx="6660812" cy="6186250"/>
          </a:xfrm>
          <a:prstGeom prst="ellipse">
            <a:avLst/>
          </a:prstGeom>
          <a:solidFill>
            <a:schemeClr val="accent4">
              <a:lumMod val="20000"/>
              <a:lumOff val="80000"/>
              <a:alpha val="604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732BB1-5A75-747B-3B04-654E8ACC286E}"/>
              </a:ext>
            </a:extLst>
          </p:cNvPr>
          <p:cNvSpPr/>
          <p:nvPr/>
        </p:nvSpPr>
        <p:spPr>
          <a:xfrm>
            <a:off x="959492" y="-340441"/>
            <a:ext cx="5136508" cy="4893169"/>
          </a:xfrm>
          <a:prstGeom prst="ellipse">
            <a:avLst/>
          </a:prstGeom>
          <a:solidFill>
            <a:schemeClr val="accent2">
              <a:lumMod val="20000"/>
              <a:lumOff val="80000"/>
              <a:alpha val="604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158E26-42AF-5AF7-5434-8B29C5670D04}"/>
              </a:ext>
            </a:extLst>
          </p:cNvPr>
          <p:cNvSpPr/>
          <p:nvPr/>
        </p:nvSpPr>
        <p:spPr>
          <a:xfrm>
            <a:off x="-959279" y="1356324"/>
            <a:ext cx="5133012" cy="4551583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7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66D309-26FA-35FC-CEA0-4A8C02FE2409}"/>
              </a:ext>
            </a:extLst>
          </p:cNvPr>
          <p:cNvSpPr/>
          <p:nvPr/>
        </p:nvSpPr>
        <p:spPr>
          <a:xfrm>
            <a:off x="1039936" y="3411783"/>
            <a:ext cx="4927468" cy="4724834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7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A4373-1B15-79FB-0C94-15707B84D07E}"/>
              </a:ext>
            </a:extLst>
          </p:cNvPr>
          <p:cNvSpPr txBox="1"/>
          <p:nvPr/>
        </p:nvSpPr>
        <p:spPr>
          <a:xfrm rot="18554245">
            <a:off x="3443689" y="2365256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9050">
                  <a:solidFill>
                    <a:schemeClr val="bg1"/>
                  </a:solidFill>
                </a:ln>
                <a:solidFill>
                  <a:srgbClr val="FF32AA"/>
                </a:solidFill>
                <a:latin typeface="Outfit Black" pitchFamily="2" charset="0"/>
              </a:rPr>
              <a:t>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FCB5E-B3C8-1093-3B7B-B51708ACA01C}"/>
              </a:ext>
            </a:extLst>
          </p:cNvPr>
          <p:cNvSpPr txBox="1"/>
          <p:nvPr/>
        </p:nvSpPr>
        <p:spPr>
          <a:xfrm>
            <a:off x="5043468" y="3929651"/>
            <a:ext cx="2133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9050">
                  <a:solidFill>
                    <a:schemeClr val="bg1"/>
                  </a:solidFill>
                </a:ln>
                <a:solidFill>
                  <a:srgbClr val="FF32AA"/>
                </a:solidFill>
                <a:latin typeface="Outfit Black" pitchFamily="2" charset="0"/>
              </a:rPr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3962E-0B90-6741-6E9B-50BB6DFE74C5}"/>
              </a:ext>
            </a:extLst>
          </p:cNvPr>
          <p:cNvSpPr txBox="1"/>
          <p:nvPr/>
        </p:nvSpPr>
        <p:spPr>
          <a:xfrm rot="3242397">
            <a:off x="5696051" y="2786527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9050">
                  <a:solidFill>
                    <a:schemeClr val="bg1"/>
                  </a:solidFill>
                </a:ln>
                <a:solidFill>
                  <a:srgbClr val="FF32AA"/>
                </a:solidFill>
                <a:latin typeface="Outfit Black" pitchFamily="2" charset="0"/>
              </a:rPr>
              <a:t>IDENTITY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FB0B5-0085-961D-6E33-3C3ABD452DA2}"/>
              </a:ext>
            </a:extLst>
          </p:cNvPr>
          <p:cNvSpPr txBox="1"/>
          <p:nvPr/>
        </p:nvSpPr>
        <p:spPr>
          <a:xfrm>
            <a:off x="2557650" y="789766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Outfit Semi Bold" pitchFamily="2" charset="0"/>
              </a:rPr>
              <a:t>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A53B0-6619-C67F-BBCD-61E678DE6FAA}"/>
              </a:ext>
            </a:extLst>
          </p:cNvPr>
          <p:cNvSpPr txBox="1"/>
          <p:nvPr/>
        </p:nvSpPr>
        <p:spPr>
          <a:xfrm>
            <a:off x="7813018" y="1506968"/>
            <a:ext cx="182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Outfit Semi Bold" pitchFamily="2" charset="0"/>
              </a:rPr>
              <a:t>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7DD3C-C627-38FA-3C7B-B339C8FD2528}"/>
              </a:ext>
            </a:extLst>
          </p:cNvPr>
          <p:cNvSpPr txBox="1"/>
          <p:nvPr/>
        </p:nvSpPr>
        <p:spPr>
          <a:xfrm>
            <a:off x="8171215" y="2197276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Outfit Semi Bold" pitchFamily="2" charset="0"/>
              </a:rPr>
              <a:t>PLACE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15A95-045C-E067-2315-7A543A852440}"/>
              </a:ext>
            </a:extLst>
          </p:cNvPr>
          <p:cNvSpPr txBox="1"/>
          <p:nvPr/>
        </p:nvSpPr>
        <p:spPr>
          <a:xfrm>
            <a:off x="2426802" y="5486450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Outfit Semi Bold" pitchFamily="2" charset="0"/>
              </a:rPr>
              <a:t>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7C055-CFCA-2087-E3DF-0334A304A2EE}"/>
              </a:ext>
            </a:extLst>
          </p:cNvPr>
          <p:cNvSpPr txBox="1"/>
          <p:nvPr/>
        </p:nvSpPr>
        <p:spPr>
          <a:xfrm>
            <a:off x="6385284" y="5541139"/>
            <a:ext cx="336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Outfit Semi Bold" pitchFamily="2" charset="0"/>
              </a:rPr>
              <a:t>COMMUNITY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2F5EE-ADF2-E80F-71BC-8978A9270A9E}"/>
              </a:ext>
            </a:extLst>
          </p:cNvPr>
          <p:cNvSpPr txBox="1"/>
          <p:nvPr/>
        </p:nvSpPr>
        <p:spPr>
          <a:xfrm>
            <a:off x="515158" y="3075057"/>
            <a:ext cx="178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Outfit Semi Bold" pitchFamily="2" charset="0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97083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726F5-FA93-EAAD-9ECC-A6F3A9E6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7EC9-7051-E6A5-4677-0BB3FC26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‘big’ questions raised by digital media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95359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F9EE-9A7B-AAB4-56C6-6D91694A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0" b="1" dirty="0">
                <a:latin typeface="Outfit" pitchFamily="2" charset="0"/>
              </a:rPr>
              <a:t>WHO ‘OWNS’ OUR DATA?</a:t>
            </a:r>
            <a:endParaRPr lang="en-US" sz="11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5F11F-83B7-0409-6F51-2E275216B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25000" lnSpcReduction="20000"/>
          </a:bodyPr>
          <a:lstStyle/>
          <a:p>
            <a:pPr algn="ctr"/>
            <a:r>
              <a:rPr lang="en-US" sz="21600" b="1" dirty="0">
                <a:solidFill>
                  <a:srgbClr val="00B0F0"/>
                </a:solidFill>
                <a:latin typeface="Outfit" pitchFamily="2" charset="0"/>
              </a:rPr>
              <a:t>SURVEILLANCE CAPITALISM</a:t>
            </a:r>
            <a:endParaRPr lang="en-US" sz="5400" b="1" dirty="0">
              <a:solidFill>
                <a:srgbClr val="00B0F0"/>
              </a:solidFill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3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D0B-54E6-D005-5757-F2964317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Capitalism?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CEED2-47B5-F99B-4528-20992019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‘What is Surveillance Capitalism?’ – Shoshana </a:t>
            </a:r>
            <a:r>
              <a:rPr lang="en-US" dirty="0" err="1"/>
              <a:t>Zuboff</a:t>
            </a:r>
            <a:endParaRPr lang="en-US" dirty="0"/>
          </a:p>
          <a:p>
            <a:r>
              <a:rPr lang="en-US" dirty="0">
                <a:hlinkClick r:id="rId2"/>
              </a:rPr>
              <a:t>https://www.youtube.com/watch?v=fwNYjshqZ10</a:t>
            </a:r>
            <a:r>
              <a:rPr lang="en-US" dirty="0"/>
              <a:t> un</a:t>
            </a:r>
          </a:p>
        </p:txBody>
      </p:sp>
    </p:spTree>
    <p:extLst>
      <p:ext uri="{BB962C8B-B14F-4D97-AF65-F5344CB8AC3E}">
        <p14:creationId xmlns:p14="http://schemas.microsoft.com/office/powerpoint/2010/main" val="37944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C857-2681-8375-AC44-696F76C0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Capitalism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51805-DC9C-0710-1D43-3BC10A3A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‘product’?</a:t>
            </a:r>
          </a:p>
          <a:p>
            <a:r>
              <a:rPr lang="en-US" sz="3600" dirty="0"/>
              <a:t>Who are the ‘customers’?</a:t>
            </a:r>
          </a:p>
          <a:p>
            <a:endParaRPr lang="en-US" sz="3600" dirty="0"/>
          </a:p>
          <a:p>
            <a:pPr algn="r"/>
            <a:r>
              <a:rPr lang="en-US" sz="3600" dirty="0"/>
              <a:t>Does it actually ‘work’?</a:t>
            </a:r>
          </a:p>
        </p:txBody>
      </p:sp>
    </p:spTree>
    <p:extLst>
      <p:ext uri="{BB962C8B-B14F-4D97-AF65-F5344CB8AC3E}">
        <p14:creationId xmlns:p14="http://schemas.microsoft.com/office/powerpoint/2010/main" val="154497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0BDB-65D7-656B-C8B3-47634E76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Capitalism</a:t>
            </a:r>
          </a:p>
        </p:txBody>
      </p:sp>
      <p:pic>
        <p:nvPicPr>
          <p:cNvPr id="1026" name="Picture 2" descr="Path Intelligence Monitors Foot Traffic in Retail Stores By Pinging  People's Phones | TechCrunch">
            <a:extLst>
              <a:ext uri="{FF2B5EF4-FFF2-40B4-BE49-F238E27FC236}">
                <a16:creationId xmlns:a16="http://schemas.microsoft.com/office/drawing/2014/main" id="{F139A8A8-6C57-62FB-D26A-6B4811391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"/>
          <a:stretch/>
        </p:blipFill>
        <p:spPr bwMode="auto">
          <a:xfrm>
            <a:off x="458410" y="1892509"/>
            <a:ext cx="4038371" cy="30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NG doorbell thief caught on camera - YouTube">
            <a:extLst>
              <a:ext uri="{FF2B5EF4-FFF2-40B4-BE49-F238E27FC236}">
                <a16:creationId xmlns:a16="http://schemas.microsoft.com/office/drawing/2014/main" id="{5290652D-BB47-77E7-3568-691E4551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56" y="1910767"/>
            <a:ext cx="5322034" cy="29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ava made me do it. A look into my use of Strava and how… | by Jon  Aizlewood | Medium">
            <a:extLst>
              <a:ext uri="{FF2B5EF4-FFF2-40B4-BE49-F238E27FC236}">
                <a16:creationId xmlns:a16="http://schemas.microsoft.com/office/drawing/2014/main" id="{4DB5545B-3B1A-8517-D531-5BFFE3C1C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5" t="5324" r="3374" b="7301"/>
          <a:stretch/>
        </p:blipFill>
        <p:spPr bwMode="auto">
          <a:xfrm>
            <a:off x="4629085" y="1910767"/>
            <a:ext cx="1660980" cy="30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as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841069" cy="4525963"/>
          </a:xfrm>
        </p:spPr>
        <p:txBody>
          <a:bodyPr>
            <a:normAutofit/>
          </a:bodyPr>
          <a:lstStyle/>
          <a:p>
            <a:r>
              <a:rPr lang="en-GB" sz="3600" dirty="0"/>
              <a:t>The data-driven economy relies on the labour of the consumer</a:t>
            </a:r>
          </a:p>
          <a:p>
            <a:pPr>
              <a:buFont typeface="Lucida Grande"/>
              <a:buChar char="–"/>
            </a:pPr>
            <a:r>
              <a:rPr lang="en-GB" sz="3600" dirty="0"/>
              <a:t>reviews &amp; ratings</a:t>
            </a:r>
          </a:p>
          <a:p>
            <a:pPr>
              <a:buFont typeface="Lucida Grande"/>
              <a:buChar char="–"/>
            </a:pPr>
            <a:r>
              <a:rPr lang="en-GB" sz="3600" dirty="0"/>
              <a:t>captured habits</a:t>
            </a:r>
          </a:p>
          <a:p>
            <a:pPr>
              <a:buFont typeface="Lucida Grande"/>
              <a:buChar char="–"/>
            </a:pPr>
            <a:r>
              <a:rPr lang="en-GB" sz="3600" dirty="0"/>
              <a:t>identifying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23666"/>
            <a:ext cx="5257800" cy="2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A25E-1152-D593-8F88-71F0FA86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00C5A-18FE-2696-9EA7-FDE31A24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Dollar Store – Kaspersky</a:t>
            </a:r>
          </a:p>
          <a:p>
            <a:r>
              <a:rPr lang="en-US" dirty="0">
                <a:hlinkClick r:id="rId2"/>
              </a:rPr>
              <a:t>https://www.youtube.com/watch?v=dqcHcnpNHIM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06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87F557-E02B-62EF-D841-59CD858C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Identity?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18BAE-164D-5C1B-9DD1-FFAA0BA6E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5754"/>
      </p:ext>
    </p:extLst>
  </p:cSld>
  <p:clrMapOvr>
    <a:masterClrMapping/>
  </p:clrMapOvr>
</p:sld>
</file>

<file path=ppt/theme/theme1.xml><?xml version="1.0" encoding="utf-8"?>
<a:theme xmlns:a="http://schemas.openxmlformats.org/drawingml/2006/main" name="GEO314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3146" id="{FCEEC5B0-071B-8D44-B5EF-B5DF83830C29}" vid="{60BB1244-AA87-4E49-81AB-B5771026DE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GEO3146</Template>
  <TotalTime>137</TotalTime>
  <Words>325</Words>
  <Application>Microsoft Macintosh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Bookman Old Style</vt:lpstr>
      <vt:lpstr>Calibri</vt:lpstr>
      <vt:lpstr>Lucida Grande</vt:lpstr>
      <vt:lpstr>Outfit</vt:lpstr>
      <vt:lpstr>Outfit Black</vt:lpstr>
      <vt:lpstr>Outfit Extra Bold</vt:lpstr>
      <vt:lpstr>Outfit Medium</vt:lpstr>
      <vt:lpstr>Outfit Semi Bold</vt:lpstr>
      <vt:lpstr>System Font Regular</vt:lpstr>
      <vt:lpstr>GEO3146</vt:lpstr>
      <vt:lpstr>Digital Questions</vt:lpstr>
      <vt:lpstr>Today</vt:lpstr>
      <vt:lpstr>WHO ‘OWNS’ OUR DATA?</vt:lpstr>
      <vt:lpstr>Surveillance Capitalism?</vt:lpstr>
      <vt:lpstr>Surveillance Capitalism</vt:lpstr>
      <vt:lpstr>Surveillance Capitalism</vt:lpstr>
      <vt:lpstr>Consumer as worker</vt:lpstr>
      <vt:lpstr>Data</vt:lpstr>
      <vt:lpstr>Whose Identity?</vt:lpstr>
      <vt:lpstr>Data, Again</vt:lpstr>
      <vt:lpstr>Catfish</vt:lpstr>
      <vt:lpstr>Whose ‘Truth’?</vt:lpstr>
      <vt:lpstr>fake news</vt:lpstr>
      <vt:lpstr>‘Filter bubbles’</vt:lpstr>
      <vt:lpstr>“Truth”</vt:lpstr>
      <vt:lpstr>London riot rumours</vt:lpstr>
      <vt:lpstr>Final Thoughts</vt:lpstr>
      <vt:lpstr>So what…?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Questions</dc:title>
  <dc:creator>Kinsley, Sam</dc:creator>
  <cp:lastModifiedBy>Kinsley, Sam</cp:lastModifiedBy>
  <cp:revision>1</cp:revision>
  <dcterms:created xsi:type="dcterms:W3CDTF">2022-12-06T10:55:48Z</dcterms:created>
  <dcterms:modified xsi:type="dcterms:W3CDTF">2022-12-06T13:13:29Z</dcterms:modified>
</cp:coreProperties>
</file>