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2" r:id="rId3"/>
    <p:sldId id="262" r:id="rId4"/>
    <p:sldId id="265" r:id="rId5"/>
    <p:sldId id="280" r:id="rId6"/>
    <p:sldId id="259" r:id="rId7"/>
    <p:sldId id="264" r:id="rId8"/>
    <p:sldId id="271" r:id="rId9"/>
    <p:sldId id="267" r:id="rId10"/>
    <p:sldId id="266" r:id="rId11"/>
    <p:sldId id="268" r:id="rId12"/>
    <p:sldId id="261" r:id="rId13"/>
    <p:sldId id="260" r:id="rId14"/>
    <p:sldId id="263" r:id="rId15"/>
    <p:sldId id="269" r:id="rId16"/>
    <p:sldId id="278" r:id="rId17"/>
    <p:sldId id="258" r:id="rId18"/>
    <p:sldId id="276" r:id="rId19"/>
    <p:sldId id="277" r:id="rId20"/>
    <p:sldId id="279"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2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DA408-9AA7-AE40-92C8-B1A260DDBA90}" v="8" dt="2023-10-13T15:17:55.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29"/>
    <p:restoredTop sz="96595"/>
  </p:normalViewPr>
  <p:slideViewPr>
    <p:cSldViewPr snapToGrid="0" showGuides="1">
      <p:cViewPr varScale="1">
        <p:scale>
          <a:sx n="110" d="100"/>
          <a:sy n="110" d="100"/>
        </p:scale>
        <p:origin x="176" y="7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nsley, Sam" userId="f6511517-0915-44b1-8de4-c83f882aa97a" providerId="ADAL" clId="{58CDA408-9AA7-AE40-92C8-B1A260DDBA90}"/>
    <pc:docChg chg="undo custSel addSld delSld modSld sldOrd modMainMaster">
      <pc:chgData name="Kinsley, Sam" userId="f6511517-0915-44b1-8de4-c83f882aa97a" providerId="ADAL" clId="{58CDA408-9AA7-AE40-92C8-B1A260DDBA90}" dt="2023-10-13T15:18:48.002" v="295" actId="2711"/>
      <pc:docMkLst>
        <pc:docMk/>
      </pc:docMkLst>
      <pc:sldChg chg="modSp mod">
        <pc:chgData name="Kinsley, Sam" userId="f6511517-0915-44b1-8de4-c83f882aa97a" providerId="ADAL" clId="{58CDA408-9AA7-AE40-92C8-B1A260DDBA90}" dt="2023-10-13T15:06:56.423" v="130"/>
        <pc:sldMkLst>
          <pc:docMk/>
          <pc:sldMk cId="2699219378" sldId="256"/>
        </pc:sldMkLst>
        <pc:spChg chg="mod">
          <ac:chgData name="Kinsley, Sam" userId="f6511517-0915-44b1-8de4-c83f882aa97a" providerId="ADAL" clId="{58CDA408-9AA7-AE40-92C8-B1A260DDBA90}" dt="2023-10-13T14:59:02.202" v="7" actId="20577"/>
          <ac:spMkLst>
            <pc:docMk/>
            <pc:sldMk cId="2699219378" sldId="256"/>
            <ac:spMk id="2" creationId="{647B3F33-2469-A6B2-586A-71EC1483D4F6}"/>
          </ac:spMkLst>
        </pc:spChg>
        <pc:spChg chg="mod">
          <ac:chgData name="Kinsley, Sam" userId="f6511517-0915-44b1-8de4-c83f882aa97a" providerId="ADAL" clId="{58CDA408-9AA7-AE40-92C8-B1A260DDBA90}" dt="2023-10-13T15:06:56.423" v="130"/>
          <ac:spMkLst>
            <pc:docMk/>
            <pc:sldMk cId="2699219378" sldId="256"/>
            <ac:spMk id="3" creationId="{0FC2CCEC-60C8-BBA9-FFDA-9C293D786DF0}"/>
          </ac:spMkLst>
        </pc:spChg>
      </pc:sldChg>
      <pc:sldChg chg="modSp del mod">
        <pc:chgData name="Kinsley, Sam" userId="f6511517-0915-44b1-8de4-c83f882aa97a" providerId="ADAL" clId="{58CDA408-9AA7-AE40-92C8-B1A260DDBA90}" dt="2023-10-13T15:10:30.999" v="132" actId="2696"/>
        <pc:sldMkLst>
          <pc:docMk/>
          <pc:sldMk cId="318292671" sldId="257"/>
        </pc:sldMkLst>
        <pc:spChg chg="mod">
          <ac:chgData name="Kinsley, Sam" userId="f6511517-0915-44b1-8de4-c83f882aa97a" providerId="ADAL" clId="{58CDA408-9AA7-AE40-92C8-B1A260DDBA90}" dt="2023-10-13T15:04:04.190" v="109" actId="20577"/>
          <ac:spMkLst>
            <pc:docMk/>
            <pc:sldMk cId="318292671" sldId="257"/>
            <ac:spMk id="3" creationId="{551C355F-0034-F51D-3BBF-B160EA172839}"/>
          </ac:spMkLst>
        </pc:spChg>
      </pc:sldChg>
      <pc:sldChg chg="addSp delSp modSp add mod delAnim">
        <pc:chgData name="Kinsley, Sam" userId="f6511517-0915-44b1-8de4-c83f882aa97a" providerId="ADAL" clId="{58CDA408-9AA7-AE40-92C8-B1A260DDBA90}" dt="2023-10-13T15:17:20.660" v="288" actId="20577"/>
        <pc:sldMkLst>
          <pc:docMk/>
          <pc:sldMk cId="3401015386" sldId="258"/>
        </pc:sldMkLst>
        <pc:spChg chg="mod">
          <ac:chgData name="Kinsley, Sam" userId="f6511517-0915-44b1-8de4-c83f882aa97a" providerId="ADAL" clId="{58CDA408-9AA7-AE40-92C8-B1A260DDBA90}" dt="2023-10-13T15:05:06.482" v="119" actId="207"/>
          <ac:spMkLst>
            <pc:docMk/>
            <pc:sldMk cId="3401015386" sldId="258"/>
            <ac:spMk id="2" creationId="{E881A953-1BD2-CE4B-BE2B-E0A5A291E9A3}"/>
          </ac:spMkLst>
        </pc:spChg>
        <pc:spChg chg="add mod">
          <ac:chgData name="Kinsley, Sam" userId="f6511517-0915-44b1-8de4-c83f882aa97a" providerId="ADAL" clId="{58CDA408-9AA7-AE40-92C8-B1A260DDBA90}" dt="2023-10-13T15:17:20.660" v="288" actId="20577"/>
          <ac:spMkLst>
            <pc:docMk/>
            <pc:sldMk cId="3401015386" sldId="258"/>
            <ac:spMk id="5" creationId="{E8FC0E7B-BD8F-FCF7-73D5-7864B8A67811}"/>
          </ac:spMkLst>
        </pc:spChg>
        <pc:picChg chg="del">
          <ac:chgData name="Kinsley, Sam" userId="f6511517-0915-44b1-8de4-c83f882aa97a" providerId="ADAL" clId="{58CDA408-9AA7-AE40-92C8-B1A260DDBA90}" dt="2023-10-13T15:17:02.012" v="255" actId="478"/>
          <ac:picMkLst>
            <pc:docMk/>
            <pc:sldMk cId="3401015386" sldId="258"/>
            <ac:picMk id="4" creationId="{778FB58E-4F1B-8F4A-A2D3-FA42D266C840}"/>
          </ac:picMkLst>
        </pc:picChg>
      </pc:sldChg>
      <pc:sldChg chg="modSp mod ord">
        <pc:chgData name="Kinsley, Sam" userId="f6511517-0915-44b1-8de4-c83f882aa97a" providerId="ADAL" clId="{58CDA408-9AA7-AE40-92C8-B1A260DDBA90}" dt="2023-10-13T15:14:08.962" v="253" actId="20578"/>
        <pc:sldMkLst>
          <pc:docMk/>
          <pc:sldMk cId="3938656636" sldId="261"/>
        </pc:sldMkLst>
        <pc:spChg chg="mod">
          <ac:chgData name="Kinsley, Sam" userId="f6511517-0915-44b1-8de4-c83f882aa97a" providerId="ADAL" clId="{58CDA408-9AA7-AE40-92C8-B1A260DDBA90}" dt="2023-10-13T15:04:29.798" v="112" actId="20577"/>
          <ac:spMkLst>
            <pc:docMk/>
            <pc:sldMk cId="3938656636" sldId="261"/>
            <ac:spMk id="2" creationId="{2582A19B-C0BF-9B0D-AB37-D122455D3FFE}"/>
          </ac:spMkLst>
        </pc:spChg>
      </pc:sldChg>
      <pc:sldChg chg="modSp mod">
        <pc:chgData name="Kinsley, Sam" userId="f6511517-0915-44b1-8de4-c83f882aa97a" providerId="ADAL" clId="{58CDA408-9AA7-AE40-92C8-B1A260DDBA90}" dt="2023-10-13T15:10:41.094" v="137" actId="20577"/>
        <pc:sldMkLst>
          <pc:docMk/>
          <pc:sldMk cId="1267034127" sldId="265"/>
        </pc:sldMkLst>
        <pc:spChg chg="mod">
          <ac:chgData name="Kinsley, Sam" userId="f6511517-0915-44b1-8de4-c83f882aa97a" providerId="ADAL" clId="{58CDA408-9AA7-AE40-92C8-B1A260DDBA90}" dt="2023-10-13T15:10:41.094" v="137" actId="20577"/>
          <ac:spMkLst>
            <pc:docMk/>
            <pc:sldMk cId="1267034127" sldId="265"/>
            <ac:spMk id="3" creationId="{6E24C495-F183-F691-031C-5B4A2270CEB8}"/>
          </ac:spMkLst>
        </pc:spChg>
      </pc:sldChg>
      <pc:sldChg chg="ord">
        <pc:chgData name="Kinsley, Sam" userId="f6511517-0915-44b1-8de4-c83f882aa97a" providerId="ADAL" clId="{58CDA408-9AA7-AE40-92C8-B1A260DDBA90}" dt="2023-10-13T15:04:42.282" v="114" actId="20578"/>
        <pc:sldMkLst>
          <pc:docMk/>
          <pc:sldMk cId="982743002" sldId="270"/>
        </pc:sldMkLst>
      </pc:sldChg>
      <pc:sldChg chg="modSp add mod">
        <pc:chgData name="Kinsley, Sam" userId="f6511517-0915-44b1-8de4-c83f882aa97a" providerId="ADAL" clId="{58CDA408-9AA7-AE40-92C8-B1A260DDBA90}" dt="2023-10-13T15:18:12.908" v="291" actId="2711"/>
        <pc:sldMkLst>
          <pc:docMk/>
          <pc:sldMk cId="2339221940" sldId="272"/>
        </pc:sldMkLst>
        <pc:spChg chg="mod">
          <ac:chgData name="Kinsley, Sam" userId="f6511517-0915-44b1-8de4-c83f882aa97a" providerId="ADAL" clId="{58CDA408-9AA7-AE40-92C8-B1A260DDBA90}" dt="2023-10-13T15:18:12.908" v="291" actId="2711"/>
          <ac:spMkLst>
            <pc:docMk/>
            <pc:sldMk cId="2339221940" sldId="272"/>
            <ac:spMk id="3" creationId="{551C355F-0034-F51D-3BBF-B160EA172839}"/>
          </ac:spMkLst>
        </pc:spChg>
      </pc:sldChg>
      <pc:sldChg chg="modSp add mod">
        <pc:chgData name="Kinsley, Sam" userId="f6511517-0915-44b1-8de4-c83f882aa97a" providerId="ADAL" clId="{58CDA408-9AA7-AE40-92C8-B1A260DDBA90}" dt="2023-10-13T15:18:48.002" v="295" actId="2711"/>
        <pc:sldMkLst>
          <pc:docMk/>
          <pc:sldMk cId="1317236931" sldId="276"/>
        </pc:sldMkLst>
        <pc:spChg chg="mod">
          <ac:chgData name="Kinsley, Sam" userId="f6511517-0915-44b1-8de4-c83f882aa97a" providerId="ADAL" clId="{58CDA408-9AA7-AE40-92C8-B1A260DDBA90}" dt="2023-10-13T15:05:10.451" v="120" actId="207"/>
          <ac:spMkLst>
            <pc:docMk/>
            <pc:sldMk cId="1317236931" sldId="276"/>
            <ac:spMk id="2" creationId="{AFABE3AC-612D-5A4B-99E9-8913C807E2DD}"/>
          </ac:spMkLst>
        </pc:spChg>
        <pc:spChg chg="mod">
          <ac:chgData name="Kinsley, Sam" userId="f6511517-0915-44b1-8de4-c83f882aa97a" providerId="ADAL" clId="{58CDA408-9AA7-AE40-92C8-B1A260DDBA90}" dt="2023-10-13T15:18:48.002" v="295" actId="2711"/>
          <ac:spMkLst>
            <pc:docMk/>
            <pc:sldMk cId="1317236931" sldId="276"/>
            <ac:spMk id="3" creationId="{7A88A8BC-3568-1148-9B9E-8EC0CFE3A7D4}"/>
          </ac:spMkLst>
        </pc:spChg>
      </pc:sldChg>
      <pc:sldChg chg="modSp add mod ord">
        <pc:chgData name="Kinsley, Sam" userId="f6511517-0915-44b1-8de4-c83f882aa97a" providerId="ADAL" clId="{58CDA408-9AA7-AE40-92C8-B1A260DDBA90}" dt="2023-10-13T15:15:31.648" v="254" actId="20577"/>
        <pc:sldMkLst>
          <pc:docMk/>
          <pc:sldMk cId="1085279059" sldId="277"/>
        </pc:sldMkLst>
        <pc:spChg chg="mod">
          <ac:chgData name="Kinsley, Sam" userId="f6511517-0915-44b1-8de4-c83f882aa97a" providerId="ADAL" clId="{58CDA408-9AA7-AE40-92C8-B1A260DDBA90}" dt="2023-10-13T15:05:56.221" v="124" actId="207"/>
          <ac:spMkLst>
            <pc:docMk/>
            <pc:sldMk cId="1085279059" sldId="277"/>
            <ac:spMk id="2" creationId="{4301FF2F-C7DF-7D45-89B7-AD4125D65D4B}"/>
          </ac:spMkLst>
        </pc:spChg>
        <pc:spChg chg="mod">
          <ac:chgData name="Kinsley, Sam" userId="f6511517-0915-44b1-8de4-c83f882aa97a" providerId="ADAL" clId="{58CDA408-9AA7-AE40-92C8-B1A260DDBA90}" dt="2023-10-13T15:15:31.648" v="254" actId="20577"/>
          <ac:spMkLst>
            <pc:docMk/>
            <pc:sldMk cId="1085279059" sldId="277"/>
            <ac:spMk id="3" creationId="{2182C7D9-093A-B547-BACF-7B6549D47F7B}"/>
          </ac:spMkLst>
        </pc:spChg>
      </pc:sldChg>
      <pc:sldChg chg="modSp add mod">
        <pc:chgData name="Kinsley, Sam" userId="f6511517-0915-44b1-8de4-c83f882aa97a" providerId="ADAL" clId="{58CDA408-9AA7-AE40-92C8-B1A260DDBA90}" dt="2023-10-13T15:04:56.987" v="118" actId="207"/>
        <pc:sldMkLst>
          <pc:docMk/>
          <pc:sldMk cId="3846911699" sldId="278"/>
        </pc:sldMkLst>
        <pc:spChg chg="mod">
          <ac:chgData name="Kinsley, Sam" userId="f6511517-0915-44b1-8de4-c83f882aa97a" providerId="ADAL" clId="{58CDA408-9AA7-AE40-92C8-B1A260DDBA90}" dt="2023-10-13T15:04:56.987" v="118" actId="207"/>
          <ac:spMkLst>
            <pc:docMk/>
            <pc:sldMk cId="3846911699" sldId="278"/>
            <ac:spMk id="2" creationId="{68A7D5F9-AB10-FE1D-E365-07C655FD0DF9}"/>
          </ac:spMkLst>
        </pc:spChg>
      </pc:sldChg>
      <pc:sldChg chg="modSp add mod ord">
        <pc:chgData name="Kinsley, Sam" userId="f6511517-0915-44b1-8de4-c83f882aa97a" providerId="ADAL" clId="{58CDA408-9AA7-AE40-92C8-B1A260DDBA90}" dt="2023-10-13T15:06:00.205" v="125" actId="207"/>
        <pc:sldMkLst>
          <pc:docMk/>
          <pc:sldMk cId="1099742476" sldId="279"/>
        </pc:sldMkLst>
        <pc:spChg chg="mod">
          <ac:chgData name="Kinsley, Sam" userId="f6511517-0915-44b1-8de4-c83f882aa97a" providerId="ADAL" clId="{58CDA408-9AA7-AE40-92C8-B1A260DDBA90}" dt="2023-10-13T15:06:00.205" v="125" actId="207"/>
          <ac:spMkLst>
            <pc:docMk/>
            <pc:sldMk cId="1099742476" sldId="279"/>
            <ac:spMk id="2" creationId="{C018EBAC-FBAD-AC42-8AFD-C3D3773102BF}"/>
          </ac:spMkLst>
        </pc:spChg>
      </pc:sldChg>
      <pc:sldChg chg="modSp new mod">
        <pc:chgData name="Kinsley, Sam" userId="f6511517-0915-44b1-8de4-c83f882aa97a" providerId="ADAL" clId="{58CDA408-9AA7-AE40-92C8-B1A260DDBA90}" dt="2023-10-13T15:18:21.414" v="292" actId="2711"/>
        <pc:sldMkLst>
          <pc:docMk/>
          <pc:sldMk cId="495431198" sldId="280"/>
        </pc:sldMkLst>
        <pc:spChg chg="mod">
          <ac:chgData name="Kinsley, Sam" userId="f6511517-0915-44b1-8de4-c83f882aa97a" providerId="ADAL" clId="{58CDA408-9AA7-AE40-92C8-B1A260DDBA90}" dt="2023-10-13T15:12:27.541" v="251" actId="207"/>
          <ac:spMkLst>
            <pc:docMk/>
            <pc:sldMk cId="495431198" sldId="280"/>
            <ac:spMk id="2" creationId="{9B105980-DA34-B60E-4C3B-C64A2C8B2D57}"/>
          </ac:spMkLst>
        </pc:spChg>
        <pc:spChg chg="mod">
          <ac:chgData name="Kinsley, Sam" userId="f6511517-0915-44b1-8de4-c83f882aa97a" providerId="ADAL" clId="{58CDA408-9AA7-AE40-92C8-B1A260DDBA90}" dt="2023-10-13T15:18:21.414" v="292" actId="2711"/>
          <ac:spMkLst>
            <pc:docMk/>
            <pc:sldMk cId="495431198" sldId="280"/>
            <ac:spMk id="3" creationId="{67B8898A-DAB7-363B-06F9-5243FD4AB072}"/>
          </ac:spMkLst>
        </pc:spChg>
      </pc:sldChg>
      <pc:sldMasterChg chg="modSp modSldLayout">
        <pc:chgData name="Kinsley, Sam" userId="f6511517-0915-44b1-8de4-c83f882aa97a" providerId="ADAL" clId="{58CDA408-9AA7-AE40-92C8-B1A260DDBA90}" dt="2023-10-13T15:17:55.583" v="290" actId="2711"/>
        <pc:sldMasterMkLst>
          <pc:docMk/>
          <pc:sldMasterMk cId="3458525676" sldId="2147483660"/>
        </pc:sldMasterMkLst>
        <pc:spChg chg="mod">
          <ac:chgData name="Kinsley, Sam" userId="f6511517-0915-44b1-8de4-c83f882aa97a" providerId="ADAL" clId="{58CDA408-9AA7-AE40-92C8-B1A260DDBA90}" dt="2023-10-13T15:17:55.583" v="290" actId="2711"/>
          <ac:spMkLst>
            <pc:docMk/>
            <pc:sldMasterMk cId="3458525676" sldId="2147483660"/>
            <ac:spMk id="2" creationId="{2DDF571F-7823-88DF-2EC3-612F98ECB4CF}"/>
          </ac:spMkLst>
        </pc:spChg>
        <pc:sldLayoutChg chg="modSp">
          <pc:chgData name="Kinsley, Sam" userId="f6511517-0915-44b1-8de4-c83f882aa97a" providerId="ADAL" clId="{58CDA408-9AA7-AE40-92C8-B1A260DDBA90}" dt="2023-10-13T15:17:49.027" v="289" actId="735"/>
          <pc:sldLayoutMkLst>
            <pc:docMk/>
            <pc:sldMasterMk cId="3458525676" sldId="2147483660"/>
            <pc:sldLayoutMk cId="264871593" sldId="214748366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90D90-0D8F-4E0A-6E0D-F360F78D65AB}"/>
              </a:ext>
            </a:extLst>
          </p:cNvPr>
          <p:cNvSpPr>
            <a:spLocks noGrp="1"/>
          </p:cNvSpPr>
          <p:nvPr>
            <p:ph type="ctrTitle"/>
          </p:nvPr>
        </p:nvSpPr>
        <p:spPr>
          <a:xfrm>
            <a:off x="838200" y="406400"/>
            <a:ext cx="10515600" cy="2387600"/>
          </a:xfrm>
        </p:spPr>
        <p:txBody>
          <a:bodyPr anchor="ctr"/>
          <a:lstStyle>
            <a:lvl1pPr algn="l">
              <a:defRPr sz="6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913CB53B-68CB-4BB2-D2B4-E95626633855}"/>
              </a:ext>
            </a:extLst>
          </p:cNvPr>
          <p:cNvSpPr>
            <a:spLocks noGrp="1"/>
          </p:cNvSpPr>
          <p:nvPr>
            <p:ph type="subTitle" idx="1"/>
          </p:nvPr>
        </p:nvSpPr>
        <p:spPr>
          <a:xfrm>
            <a:off x="1615440" y="4988560"/>
            <a:ext cx="9738360" cy="838200"/>
          </a:xfrm>
        </p:spPr>
        <p:txBody>
          <a:bodyPr/>
          <a:lstStyle>
            <a:lvl1pPr marL="0" indent="0" algn="r">
              <a:buNone/>
              <a:defRPr sz="2400" b="0" i="0">
                <a:solidFill>
                  <a:srgbClr val="FF32AA"/>
                </a:solidFill>
                <a:latin typeface="Outfit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5209481-A10D-740F-26F4-C0B97664D87F}"/>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5E53FF64-AC8F-1677-D0F4-21FB853BF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DC30B-113D-E2FA-C48E-2229A8541148}"/>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128408582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D8E3-BB4D-8BE4-F3CF-A1958564A56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C12434-3520-786D-932F-141CC4092C6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3B54741-1D91-CE70-EBF2-759D65BEDC8A}"/>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ED0C1C95-0962-F604-6234-361F38B31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75C9C-FB3F-9E4B-3AB3-1C3A39E3B406}"/>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342445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83299-6698-20BF-5450-A3E53F373E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E0B6B0-D3B9-6BDC-9725-CB03EA5C0F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149F17-52EE-B1C4-06DB-AAB74C40B314}"/>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85AC1883-3A17-57EC-AB41-611A9007E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B6890-22F0-D842-02B9-0B6C4E49690A}"/>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466493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2E19-3BE1-E08A-24C5-57082C99F3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5A25F4B-F13E-9A49-D4FE-1060765C0C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0884DD-1AB3-83EE-DDC9-582FAC1C3384}"/>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A970F308-8EBA-4CDB-0AD0-135EAC268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7376A-3949-967D-DB05-53641A2005EF}"/>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264871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B018-3788-8D73-16D4-050E2D62FAF0}"/>
              </a:ext>
            </a:extLst>
          </p:cNvPr>
          <p:cNvSpPr>
            <a:spLocks noGrp="1"/>
          </p:cNvSpPr>
          <p:nvPr>
            <p:ph type="title"/>
          </p:nvPr>
        </p:nvSpPr>
        <p:spPr>
          <a:xfrm>
            <a:off x="831850" y="2002631"/>
            <a:ext cx="10515600" cy="2852737"/>
          </a:xfrm>
        </p:spPr>
        <p:txBody>
          <a:bodyPr anchor="ctr">
            <a:noAutofit/>
          </a:bodyPr>
          <a:lstStyle>
            <a:lvl1pPr algn="ctr">
              <a:defRPr sz="96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8451FD20-47F9-2D03-5FD9-5F8C1FF1021B}"/>
              </a:ext>
            </a:extLst>
          </p:cNvPr>
          <p:cNvSpPr>
            <a:spLocks noGrp="1"/>
          </p:cNvSpPr>
          <p:nvPr>
            <p:ph type="body" idx="1"/>
          </p:nvPr>
        </p:nvSpPr>
        <p:spPr>
          <a:xfrm>
            <a:off x="831850" y="4855368"/>
            <a:ext cx="10515600" cy="12322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22F26E-F75C-1824-B562-7FFC3DDBDF9C}"/>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4D9F44D3-AAF6-F478-0D76-45EA7CA11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2C5EC-1184-8E0C-0DFD-F646283D4FCD}"/>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287668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E083B-78AA-5E8E-FBF1-0AA4D2B340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2373BA3-CFE2-8F87-E88D-3D4BA6122B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56869E9-B1C9-7D1C-308D-F81738BD90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3C9F26F-CA03-117F-E27F-A599F0D9C703}"/>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6" name="Footer Placeholder 5">
            <a:extLst>
              <a:ext uri="{FF2B5EF4-FFF2-40B4-BE49-F238E27FC236}">
                <a16:creationId xmlns:a16="http://schemas.microsoft.com/office/drawing/2014/main" id="{5417002B-4A9B-F16C-B626-4FCC55E00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062264-0CAC-C01A-CA89-6D013A4EF113}"/>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280194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4D76-E763-2119-9107-75593C1C025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EF7F51-E4F1-EBC9-AA97-482786828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F79019-DF2F-1A9C-C529-FE46BD4208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33C942-F70F-0575-889B-BFAC2BD81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3165735-0478-A673-8FB8-E2A45BCE68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FF0999A-4A63-2DCF-D566-11AEB63D6A90}"/>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8" name="Footer Placeholder 7">
            <a:extLst>
              <a:ext uri="{FF2B5EF4-FFF2-40B4-BE49-F238E27FC236}">
                <a16:creationId xmlns:a16="http://schemas.microsoft.com/office/drawing/2014/main" id="{1CF1B6C4-7258-B232-6B19-0808B327C8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2D6502-F61E-CC05-2FA8-B1637A6B3B65}"/>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51069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B3EA-20B5-C2A2-9996-E5FC86743E1C}"/>
              </a:ext>
            </a:extLst>
          </p:cNvPr>
          <p:cNvSpPr>
            <a:spLocks noGrp="1"/>
          </p:cNvSpPr>
          <p:nvPr>
            <p:ph type="title"/>
          </p:nvPr>
        </p:nvSpPr>
        <p:spPr>
          <a:xfrm>
            <a:off x="838200" y="2766218"/>
            <a:ext cx="10515600" cy="1325563"/>
          </a:xfr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FC68C68-84A8-05C1-04B7-B1DD68688E98}"/>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4" name="Footer Placeholder 3">
            <a:extLst>
              <a:ext uri="{FF2B5EF4-FFF2-40B4-BE49-F238E27FC236}">
                <a16:creationId xmlns:a16="http://schemas.microsoft.com/office/drawing/2014/main" id="{DF9B5AFE-2CAA-A26B-71DA-81CE9D2B3F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B15439-5119-2093-A05E-C5FF7E9A9D75}"/>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152577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42D97E-AEF1-1199-89DC-EC95DB9DF541}"/>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3" name="Footer Placeholder 2">
            <a:extLst>
              <a:ext uri="{FF2B5EF4-FFF2-40B4-BE49-F238E27FC236}">
                <a16:creationId xmlns:a16="http://schemas.microsoft.com/office/drawing/2014/main" id="{DD5C20D6-EBF8-EEAB-C56A-F1DCC7A4BC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C770D-A3B2-5039-86B0-5B501466A88A}"/>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115673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FB5D-64CE-0AD9-9E12-55442EBCE84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7C144F-8184-DF63-2598-BA48626FA2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3A0EA49-0EB6-D5E7-3387-294B6100B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3B352D-DCFF-0B78-3D7D-8344887D75CB}"/>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6" name="Footer Placeholder 5">
            <a:extLst>
              <a:ext uri="{FF2B5EF4-FFF2-40B4-BE49-F238E27FC236}">
                <a16:creationId xmlns:a16="http://schemas.microsoft.com/office/drawing/2014/main" id="{165F9A73-BBDD-8DA4-A189-4431ED208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5F6C9-B723-ACFD-6996-F381CFACA66E}"/>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354327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D59F-DF7A-C56E-DC57-F462DDE5F3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1C3D2CA-C73E-FF00-BD50-65C491F9D0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F1814DF1-DAAD-B51E-CC70-16BD8C49F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DA0936-6E8E-AC92-29EC-297CF19AD277}"/>
              </a:ext>
            </a:extLst>
          </p:cNvPr>
          <p:cNvSpPr>
            <a:spLocks noGrp="1"/>
          </p:cNvSpPr>
          <p:nvPr>
            <p:ph type="dt" sz="half" idx="10"/>
          </p:nvPr>
        </p:nvSpPr>
        <p:spPr/>
        <p:txBody>
          <a:bodyPr/>
          <a:lstStyle/>
          <a:p>
            <a:fld id="{327DEC67-9A66-2D43-9926-45477174AC1D}" type="datetimeFigureOut">
              <a:rPr lang="en-US" smtClean="0"/>
              <a:t>10/13/23</a:t>
            </a:fld>
            <a:endParaRPr lang="en-US"/>
          </a:p>
        </p:txBody>
      </p:sp>
      <p:sp>
        <p:nvSpPr>
          <p:cNvPr id="6" name="Footer Placeholder 5">
            <a:extLst>
              <a:ext uri="{FF2B5EF4-FFF2-40B4-BE49-F238E27FC236}">
                <a16:creationId xmlns:a16="http://schemas.microsoft.com/office/drawing/2014/main" id="{79EB7201-B727-6A11-EB77-144E49821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066AF-9EF7-C32A-53F2-672193B5E2A5}"/>
              </a:ext>
            </a:extLst>
          </p:cNvPr>
          <p:cNvSpPr>
            <a:spLocks noGrp="1"/>
          </p:cNvSpPr>
          <p:nvPr>
            <p:ph type="sldNum" sz="quarter" idx="12"/>
          </p:nvPr>
        </p:nvSpPr>
        <p:spPr/>
        <p:txBody>
          <a:bodyPr/>
          <a:lstStyle/>
          <a:p>
            <a:fld id="{426D475B-AB5C-044D-AC33-CA2F042459EE}" type="slidenum">
              <a:rPr lang="en-US" smtClean="0"/>
              <a:t>‹#›</a:t>
            </a:fld>
            <a:endParaRPr lang="en-US"/>
          </a:p>
        </p:txBody>
      </p:sp>
    </p:spTree>
    <p:extLst>
      <p:ext uri="{BB962C8B-B14F-4D97-AF65-F5344CB8AC3E}">
        <p14:creationId xmlns:p14="http://schemas.microsoft.com/office/powerpoint/2010/main" val="85059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DF571F-7823-88DF-2EC3-612F98ECB4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435123F-FB4E-5292-BC3D-4F7B77876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EFAB58E9-7279-079A-D56F-EB6CEAC2BD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DEC67-9A66-2D43-9926-45477174AC1D}" type="datetimeFigureOut">
              <a:rPr lang="en-US" smtClean="0"/>
              <a:t>10/13/23</a:t>
            </a:fld>
            <a:endParaRPr lang="en-US"/>
          </a:p>
        </p:txBody>
      </p:sp>
      <p:sp>
        <p:nvSpPr>
          <p:cNvPr id="5" name="Footer Placeholder 4">
            <a:extLst>
              <a:ext uri="{FF2B5EF4-FFF2-40B4-BE49-F238E27FC236}">
                <a16:creationId xmlns:a16="http://schemas.microsoft.com/office/drawing/2014/main" id="{222F68B3-8CF5-8CB6-CD0B-032DC7BED1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91CB8B-3766-2772-D3D1-ED8A0FEB9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D475B-AB5C-044D-AC33-CA2F042459EE}" type="slidenum">
              <a:rPr lang="en-US" smtClean="0"/>
              <a:t>‹#›</a:t>
            </a:fld>
            <a:endParaRPr lang="en-US"/>
          </a:p>
        </p:txBody>
      </p:sp>
    </p:spTree>
    <p:extLst>
      <p:ext uri="{BB962C8B-B14F-4D97-AF65-F5344CB8AC3E}">
        <p14:creationId xmlns:p14="http://schemas.microsoft.com/office/powerpoint/2010/main" val="3458525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4400" b="1" i="0" kern="1200" cap="all" baseline="0">
          <a:solidFill>
            <a:srgbClr val="FF32AA"/>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Bookman Old Style" panose="02050604050505020204" pitchFamily="18" charset="0"/>
          <a:ea typeface="+mn-ea"/>
          <a:cs typeface="+mn-cs"/>
        </a:defRPr>
      </a:lvl1pPr>
      <a:lvl2pPr marL="685800" indent="-228600" algn="l" defTabSz="914400" rtl="0" eaLnBrk="1" latinLnBrk="0" hangingPunct="1">
        <a:lnSpc>
          <a:spcPct val="90000"/>
        </a:lnSpc>
        <a:spcBef>
          <a:spcPts val="500"/>
        </a:spcBef>
        <a:buFont typeface="System Font Regular"/>
        <a:buChar char="–"/>
        <a:defRPr sz="2400" b="0" i="0" kern="1200">
          <a:solidFill>
            <a:schemeClr val="tx1"/>
          </a:solidFill>
          <a:latin typeface="Bookman Old Style" panose="02050604050505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Bookman Old Style" panose="02050604050505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ookman Old Style" panose="02050604050505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Bookman Old Style" panose="02050604050505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mdN8Z0qE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yshadow.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iney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2215451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swimming&#10;&#10;Description automatically generated">
            <a:extLst>
              <a:ext uri="{FF2B5EF4-FFF2-40B4-BE49-F238E27FC236}">
                <a16:creationId xmlns:a16="http://schemas.microsoft.com/office/drawing/2014/main" id="{1BD36923-2844-F0D3-1D06-1259BA777565}"/>
              </a:ext>
            </a:extLst>
          </p:cNvPr>
          <p:cNvPicPr>
            <a:picLocks noChangeAspect="1"/>
          </p:cNvPicPr>
          <p:nvPr/>
        </p:nvPicPr>
        <p:blipFill rotWithShape="1">
          <a:blip r:embed="rId2">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rcRect t="7647" b="7647"/>
          <a:stretch/>
        </p:blipFill>
        <p:spPr>
          <a:xfrm>
            <a:off x="0" y="1"/>
            <a:ext cx="12191999" cy="6858000"/>
          </a:xfrm>
          <a:prstGeom prst="rect">
            <a:avLst/>
          </a:prstGeom>
        </p:spPr>
      </p:pic>
      <p:sp>
        <p:nvSpPr>
          <p:cNvPr id="2" name="Title 1">
            <a:extLst>
              <a:ext uri="{FF2B5EF4-FFF2-40B4-BE49-F238E27FC236}">
                <a16:creationId xmlns:a16="http://schemas.microsoft.com/office/drawing/2014/main" id="{647B3F33-2469-A6B2-586A-71EC1483D4F6}"/>
              </a:ext>
            </a:extLst>
          </p:cNvPr>
          <p:cNvSpPr>
            <a:spLocks noGrp="1"/>
          </p:cNvSpPr>
          <p:nvPr>
            <p:ph type="ctrTitle"/>
          </p:nvPr>
        </p:nvSpPr>
        <p:spPr/>
        <p:txBody>
          <a:bodyPr/>
          <a:lstStyle/>
          <a:p>
            <a:r>
              <a:rPr lang="en-US" dirty="0"/>
              <a:t>Digital, Space, technology</a:t>
            </a:r>
          </a:p>
        </p:txBody>
      </p:sp>
      <p:sp>
        <p:nvSpPr>
          <p:cNvPr id="3" name="Subtitle 2">
            <a:extLst>
              <a:ext uri="{FF2B5EF4-FFF2-40B4-BE49-F238E27FC236}">
                <a16:creationId xmlns:a16="http://schemas.microsoft.com/office/drawing/2014/main" id="{0FC2CCEC-60C8-BBA9-FFDA-9C293D786DF0}"/>
              </a:ext>
            </a:extLst>
          </p:cNvPr>
          <p:cNvSpPr>
            <a:spLocks noGrp="1"/>
          </p:cNvSpPr>
          <p:nvPr>
            <p:ph type="subTitle" idx="1"/>
          </p:nvPr>
        </p:nvSpPr>
        <p:spPr/>
        <p:txBody>
          <a:bodyPr>
            <a:normAutofit lnSpcReduction="10000"/>
          </a:bodyPr>
          <a:lstStyle/>
          <a:p>
            <a:r>
              <a:rPr lang="en-US" b="1" dirty="0">
                <a:latin typeface="Outfit Black" pitchFamily="2" charset="0"/>
              </a:rPr>
              <a:t>SEMINAR 1</a:t>
            </a:r>
          </a:p>
          <a:p>
            <a:r>
              <a:rPr lang="en-US" b="1" dirty="0">
                <a:latin typeface="Outfit Black" pitchFamily="2" charset="0"/>
              </a:rPr>
              <a:t>DIGITAL GEOGRAPHIES</a:t>
            </a:r>
          </a:p>
        </p:txBody>
      </p:sp>
    </p:spTree>
    <p:extLst>
      <p:ext uri="{BB962C8B-B14F-4D97-AF65-F5344CB8AC3E}">
        <p14:creationId xmlns:p14="http://schemas.microsoft.com/office/powerpoint/2010/main" val="269921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A95CE-3731-BCD6-14C3-A3EA0FBD9077}"/>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ECCC5C6C-E33D-0DDB-A494-AD36036BA5B6}"/>
              </a:ext>
            </a:extLst>
          </p:cNvPr>
          <p:cNvSpPr>
            <a:spLocks noGrp="1"/>
          </p:cNvSpPr>
          <p:nvPr>
            <p:ph idx="1"/>
          </p:nvPr>
        </p:nvSpPr>
        <p:spPr/>
        <p:txBody>
          <a:bodyPr>
            <a:normAutofit lnSpcReduction="10000"/>
          </a:bodyPr>
          <a:lstStyle/>
          <a:p>
            <a:r>
              <a:rPr lang="en-US" sz="3400" dirty="0"/>
              <a:t>Using the selected ‘technology’ consider the various ways of theorizing technology covered so far</a:t>
            </a:r>
          </a:p>
          <a:p>
            <a:endParaRPr lang="en-US" dirty="0"/>
          </a:p>
          <a:p>
            <a:r>
              <a:rPr lang="en-US" dirty="0"/>
              <a:t>Think about:</a:t>
            </a:r>
          </a:p>
          <a:p>
            <a:pPr lvl="1"/>
            <a:r>
              <a:rPr lang="en-US" sz="3400" dirty="0"/>
              <a:t>(How) Do they work?</a:t>
            </a:r>
          </a:p>
          <a:p>
            <a:pPr lvl="1"/>
            <a:r>
              <a:rPr lang="en-US" sz="3400" dirty="0"/>
              <a:t>What do they reveal/hide?</a:t>
            </a:r>
          </a:p>
          <a:p>
            <a:pPr lvl="1"/>
            <a:r>
              <a:rPr lang="en-US" sz="3400" dirty="0"/>
              <a:t>Does ‘the digital’ matter or make any difference?</a:t>
            </a:r>
          </a:p>
        </p:txBody>
      </p:sp>
    </p:spTree>
    <p:extLst>
      <p:ext uri="{BB962C8B-B14F-4D97-AF65-F5344CB8AC3E}">
        <p14:creationId xmlns:p14="http://schemas.microsoft.com/office/powerpoint/2010/main" val="42562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5299-0AD5-CFCF-4B7D-E482A38CF3DA}"/>
              </a:ext>
            </a:extLst>
          </p:cNvPr>
          <p:cNvSpPr>
            <a:spLocks noGrp="1"/>
          </p:cNvSpPr>
          <p:nvPr>
            <p:ph type="title"/>
          </p:nvPr>
        </p:nvSpPr>
        <p:spPr/>
        <p:txBody>
          <a:bodyPr/>
          <a:lstStyle/>
          <a:p>
            <a:r>
              <a:rPr lang="en-US" dirty="0">
                <a:solidFill>
                  <a:srgbClr val="FFC000"/>
                </a:solidFill>
              </a:rPr>
              <a:t>technologies</a:t>
            </a:r>
          </a:p>
        </p:txBody>
      </p:sp>
      <p:sp>
        <p:nvSpPr>
          <p:cNvPr id="3" name="Content Placeholder 2">
            <a:extLst>
              <a:ext uri="{FF2B5EF4-FFF2-40B4-BE49-F238E27FC236}">
                <a16:creationId xmlns:a16="http://schemas.microsoft.com/office/drawing/2014/main" id="{7CDA2956-9228-E3F7-A74E-09D433FB7E0A}"/>
              </a:ext>
            </a:extLst>
          </p:cNvPr>
          <p:cNvSpPr>
            <a:spLocks noGrp="1"/>
          </p:cNvSpPr>
          <p:nvPr>
            <p:ph idx="1"/>
          </p:nvPr>
        </p:nvSpPr>
        <p:spPr/>
        <p:txBody>
          <a:bodyPr/>
          <a:lstStyle/>
          <a:p>
            <a:r>
              <a:rPr lang="en-US" dirty="0"/>
              <a:t>1. Contactless payment card</a:t>
            </a:r>
          </a:p>
          <a:p>
            <a:r>
              <a:rPr lang="en-US" dirty="0"/>
              <a:t>2. ‘Smart’ speaker</a:t>
            </a:r>
          </a:p>
          <a:p>
            <a:r>
              <a:rPr lang="en-US" dirty="0"/>
              <a:t>3. QR code</a:t>
            </a:r>
          </a:p>
          <a:p>
            <a:r>
              <a:rPr lang="en-US" dirty="0"/>
              <a:t>4. Fitness watch</a:t>
            </a:r>
          </a:p>
          <a:p>
            <a:r>
              <a:rPr lang="en-US" dirty="0"/>
              <a:t>5. ELE</a:t>
            </a:r>
          </a:p>
          <a:p>
            <a:r>
              <a:rPr lang="en-US" dirty="0"/>
              <a:t>6. Mouse</a:t>
            </a:r>
          </a:p>
          <a:p>
            <a:r>
              <a:rPr lang="en-US" dirty="0"/>
              <a:t>7. Food delivery app (Deliveroo, </a:t>
            </a:r>
            <a:r>
              <a:rPr lang="en-US" dirty="0" err="1"/>
              <a:t>JustEat</a:t>
            </a:r>
            <a:r>
              <a:rPr lang="en-US" dirty="0"/>
              <a:t>, </a:t>
            </a:r>
            <a:r>
              <a:rPr lang="en-US" dirty="0" err="1"/>
              <a:t>UberEats</a:t>
            </a:r>
            <a:r>
              <a:rPr lang="en-US" dirty="0"/>
              <a:t>)</a:t>
            </a:r>
          </a:p>
          <a:p>
            <a:r>
              <a:rPr lang="en-US" dirty="0"/>
              <a:t>8. Camera</a:t>
            </a:r>
          </a:p>
        </p:txBody>
      </p:sp>
    </p:spTree>
    <p:extLst>
      <p:ext uri="{BB962C8B-B14F-4D97-AF65-F5344CB8AC3E}">
        <p14:creationId xmlns:p14="http://schemas.microsoft.com/office/powerpoint/2010/main" val="358804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2A19B-C0BF-9B0D-AB37-D122455D3FFE}"/>
              </a:ext>
            </a:extLst>
          </p:cNvPr>
          <p:cNvSpPr>
            <a:spLocks noGrp="1"/>
          </p:cNvSpPr>
          <p:nvPr>
            <p:ph type="title"/>
          </p:nvPr>
        </p:nvSpPr>
        <p:spPr/>
        <p:txBody>
          <a:bodyPr>
            <a:normAutofit/>
          </a:bodyPr>
          <a:lstStyle/>
          <a:p>
            <a:r>
              <a:rPr lang="en-US" sz="9600" dirty="0"/>
              <a:t>10-minute break</a:t>
            </a:r>
          </a:p>
        </p:txBody>
      </p:sp>
      <p:sp>
        <p:nvSpPr>
          <p:cNvPr id="3" name="Text Placeholder 2">
            <a:extLst>
              <a:ext uri="{FF2B5EF4-FFF2-40B4-BE49-F238E27FC236}">
                <a16:creationId xmlns:a16="http://schemas.microsoft.com/office/drawing/2014/main" id="{905E96F9-0488-64C5-C21F-3AF9C4EC48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8656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CA3885-AF6A-084A-FCD1-8A02D59E8759}"/>
              </a:ext>
            </a:extLst>
          </p:cNvPr>
          <p:cNvSpPr>
            <a:spLocks noGrp="1"/>
          </p:cNvSpPr>
          <p:nvPr>
            <p:ph type="title"/>
          </p:nvPr>
        </p:nvSpPr>
        <p:spPr/>
        <p:txBody>
          <a:bodyPr/>
          <a:lstStyle/>
          <a:p>
            <a:r>
              <a:rPr lang="en-US" dirty="0">
                <a:solidFill>
                  <a:srgbClr val="00B0F0"/>
                </a:solidFill>
              </a:rPr>
              <a:t>space</a:t>
            </a:r>
          </a:p>
        </p:txBody>
      </p:sp>
      <p:sp>
        <p:nvSpPr>
          <p:cNvPr id="7" name="Text Placeholder 6">
            <a:extLst>
              <a:ext uri="{FF2B5EF4-FFF2-40B4-BE49-F238E27FC236}">
                <a16:creationId xmlns:a16="http://schemas.microsoft.com/office/drawing/2014/main" id="{16841853-2FD2-21ED-2F80-671701375C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25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E4845A2-FE22-A9FA-87AC-231D163207F6}"/>
              </a:ext>
            </a:extLst>
          </p:cNvPr>
          <p:cNvSpPr>
            <a:spLocks noGrp="1"/>
          </p:cNvSpPr>
          <p:nvPr>
            <p:ph type="title"/>
          </p:nvPr>
        </p:nvSpPr>
        <p:spPr/>
        <p:txBody>
          <a:bodyPr/>
          <a:lstStyle/>
          <a:p>
            <a:r>
              <a:rPr lang="en-US" dirty="0"/>
              <a:t>video</a:t>
            </a:r>
          </a:p>
        </p:txBody>
      </p:sp>
      <p:sp>
        <p:nvSpPr>
          <p:cNvPr id="10" name="Content Placeholder 9">
            <a:extLst>
              <a:ext uri="{FF2B5EF4-FFF2-40B4-BE49-F238E27FC236}">
                <a16:creationId xmlns:a16="http://schemas.microsoft.com/office/drawing/2014/main" id="{53790CF6-9571-7C87-49EF-7F401AC65534}"/>
              </a:ext>
            </a:extLst>
          </p:cNvPr>
          <p:cNvSpPr>
            <a:spLocks noGrp="1"/>
          </p:cNvSpPr>
          <p:nvPr>
            <p:ph idx="1"/>
          </p:nvPr>
        </p:nvSpPr>
        <p:spPr/>
        <p:txBody>
          <a:bodyPr/>
          <a:lstStyle/>
          <a:p>
            <a:r>
              <a:rPr lang="en-US" dirty="0"/>
              <a:t>Watch this video:</a:t>
            </a:r>
          </a:p>
          <a:p>
            <a:r>
              <a:rPr lang="en-US" dirty="0">
                <a:hlinkClick r:id="rId2"/>
              </a:rPr>
              <a:t>https://www.youtube.com/watch?v=-zmdN8Z0qEY</a:t>
            </a:r>
            <a:r>
              <a:rPr lang="en-US" dirty="0"/>
              <a:t> </a:t>
            </a:r>
          </a:p>
        </p:txBody>
      </p:sp>
    </p:spTree>
    <p:extLst>
      <p:ext uri="{BB962C8B-B14F-4D97-AF65-F5344CB8AC3E}">
        <p14:creationId xmlns:p14="http://schemas.microsoft.com/office/powerpoint/2010/main" val="4091937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3854-98F4-CD70-D442-1A9AD1F8BEEB}"/>
              </a:ext>
            </a:extLst>
          </p:cNvPr>
          <p:cNvSpPr>
            <a:spLocks noGrp="1"/>
          </p:cNvSpPr>
          <p:nvPr>
            <p:ph type="title"/>
          </p:nvPr>
        </p:nvSpPr>
        <p:spPr/>
        <p:txBody>
          <a:bodyPr/>
          <a:lstStyle/>
          <a:p>
            <a:r>
              <a:rPr lang="en-US" dirty="0">
                <a:solidFill>
                  <a:srgbClr val="00B0F0"/>
                </a:solidFill>
              </a:rPr>
              <a:t>Group DISCUSSION</a:t>
            </a:r>
          </a:p>
        </p:txBody>
      </p:sp>
      <p:sp>
        <p:nvSpPr>
          <p:cNvPr id="3" name="Content Placeholder 2">
            <a:extLst>
              <a:ext uri="{FF2B5EF4-FFF2-40B4-BE49-F238E27FC236}">
                <a16:creationId xmlns:a16="http://schemas.microsoft.com/office/drawing/2014/main" id="{D6A4E200-86C1-A8C7-58B3-A45872F8899B}"/>
              </a:ext>
            </a:extLst>
          </p:cNvPr>
          <p:cNvSpPr>
            <a:spLocks noGrp="1"/>
          </p:cNvSpPr>
          <p:nvPr>
            <p:ph idx="1"/>
          </p:nvPr>
        </p:nvSpPr>
        <p:spPr/>
        <p:txBody>
          <a:bodyPr>
            <a:normAutofit/>
          </a:bodyPr>
          <a:lstStyle/>
          <a:p>
            <a:pPr marL="514350" indent="-514350" algn="l">
              <a:buFont typeface="+mj-lt"/>
              <a:buAutoNum type="arabicPeriod"/>
            </a:pPr>
            <a:r>
              <a:rPr lang="en-GB" sz="3600" b="0" i="0" u="none" strike="noStrike" dirty="0">
                <a:solidFill>
                  <a:srgbClr val="000000"/>
                </a:solidFill>
                <a:effectLst/>
              </a:rPr>
              <a:t>Why might ideas about space and place matter in relation to ‘the digital’?</a:t>
            </a:r>
          </a:p>
          <a:p>
            <a:pPr marL="514350" indent="-514350" algn="l">
              <a:buFont typeface="+mj-lt"/>
              <a:buAutoNum type="arabicPeriod"/>
            </a:pPr>
            <a:r>
              <a:rPr lang="en-GB" sz="3600" b="0" i="0" u="none" strike="noStrike" dirty="0">
                <a:solidFill>
                  <a:srgbClr val="000000"/>
                </a:solidFill>
                <a:effectLst/>
              </a:rPr>
              <a:t>What is important about spatial metaphors for ‘the digital’ and/or ‘the virtual’?</a:t>
            </a:r>
          </a:p>
          <a:p>
            <a:pPr marL="514350" indent="-514350" algn="l">
              <a:buFont typeface="+mj-lt"/>
              <a:buAutoNum type="arabicPeriod"/>
            </a:pPr>
            <a:r>
              <a:rPr lang="en-GB" sz="3600" dirty="0">
                <a:solidFill>
                  <a:srgbClr val="000000"/>
                </a:solidFill>
              </a:rPr>
              <a:t>H</a:t>
            </a:r>
            <a:r>
              <a:rPr lang="en-GB" sz="3600" b="0" i="0" u="none" strike="noStrike" dirty="0">
                <a:solidFill>
                  <a:srgbClr val="000000"/>
                </a:solidFill>
                <a:effectLst/>
              </a:rPr>
              <a:t>ow do these arguments compare to ideas about space you have encountered in other modules?</a:t>
            </a:r>
          </a:p>
        </p:txBody>
      </p:sp>
    </p:spTree>
    <p:extLst>
      <p:ext uri="{BB962C8B-B14F-4D97-AF65-F5344CB8AC3E}">
        <p14:creationId xmlns:p14="http://schemas.microsoft.com/office/powerpoint/2010/main" val="113885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D5F9-AB10-FE1D-E365-07C655FD0DF9}"/>
              </a:ext>
            </a:extLst>
          </p:cNvPr>
          <p:cNvSpPr>
            <a:spLocks noGrp="1"/>
          </p:cNvSpPr>
          <p:nvPr>
            <p:ph type="title"/>
          </p:nvPr>
        </p:nvSpPr>
        <p:spPr/>
        <p:txBody>
          <a:bodyPr>
            <a:normAutofit/>
          </a:bodyPr>
          <a:lstStyle/>
          <a:p>
            <a:r>
              <a:rPr lang="en-US" sz="9600" dirty="0">
                <a:solidFill>
                  <a:srgbClr val="00B050"/>
                </a:solidFill>
              </a:rPr>
              <a:t>identities</a:t>
            </a:r>
          </a:p>
        </p:txBody>
      </p:sp>
      <p:sp>
        <p:nvSpPr>
          <p:cNvPr id="3" name="Text Placeholder 2">
            <a:extLst>
              <a:ext uri="{FF2B5EF4-FFF2-40B4-BE49-F238E27FC236}">
                <a16:creationId xmlns:a16="http://schemas.microsoft.com/office/drawing/2014/main" id="{888F6F2B-5EC0-6FF1-3502-4B5103B1DD2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691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A953-1BD2-CE4B-BE2B-E0A5A291E9A3}"/>
              </a:ext>
            </a:extLst>
          </p:cNvPr>
          <p:cNvSpPr>
            <a:spLocks noGrp="1"/>
          </p:cNvSpPr>
          <p:nvPr>
            <p:ph type="title"/>
          </p:nvPr>
        </p:nvSpPr>
        <p:spPr/>
        <p:txBody>
          <a:bodyPr/>
          <a:lstStyle/>
          <a:p>
            <a:r>
              <a:rPr lang="en-US" dirty="0">
                <a:solidFill>
                  <a:srgbClr val="00B050"/>
                </a:solidFill>
              </a:rPr>
              <a:t>identities</a:t>
            </a:r>
          </a:p>
        </p:txBody>
      </p:sp>
      <p:sp>
        <p:nvSpPr>
          <p:cNvPr id="5" name="Content Placeholder 4">
            <a:extLst>
              <a:ext uri="{FF2B5EF4-FFF2-40B4-BE49-F238E27FC236}">
                <a16:creationId xmlns:a16="http://schemas.microsoft.com/office/drawing/2014/main" id="{E8FC0E7B-BD8F-FCF7-73D5-7864B8A67811}"/>
              </a:ext>
            </a:extLst>
          </p:cNvPr>
          <p:cNvSpPr>
            <a:spLocks noGrp="1"/>
          </p:cNvSpPr>
          <p:nvPr>
            <p:ph idx="1"/>
          </p:nvPr>
        </p:nvSpPr>
        <p:spPr/>
        <p:txBody>
          <a:bodyPr/>
          <a:lstStyle/>
          <a:p>
            <a:r>
              <a:rPr lang="en-US" dirty="0"/>
              <a:t>Watch the video located here:</a:t>
            </a:r>
          </a:p>
          <a:p>
            <a:r>
              <a:rPr lang="en-US" dirty="0">
                <a:hlinkClick r:id="rId2"/>
              </a:rPr>
              <a:t>https://myshadow.org/</a:t>
            </a:r>
            <a:r>
              <a:rPr lang="en-US" dirty="0"/>
              <a:t> </a:t>
            </a:r>
          </a:p>
        </p:txBody>
      </p:sp>
    </p:spTree>
    <p:extLst>
      <p:ext uri="{BB962C8B-B14F-4D97-AF65-F5344CB8AC3E}">
        <p14:creationId xmlns:p14="http://schemas.microsoft.com/office/powerpoint/2010/main" val="3401015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BE3AC-612D-5A4B-99E9-8913C807E2DD}"/>
              </a:ext>
            </a:extLst>
          </p:cNvPr>
          <p:cNvSpPr>
            <a:spLocks noGrp="1"/>
          </p:cNvSpPr>
          <p:nvPr>
            <p:ph type="title"/>
          </p:nvPr>
        </p:nvSpPr>
        <p:spPr/>
        <p:txBody>
          <a:bodyPr/>
          <a:lstStyle/>
          <a:p>
            <a:r>
              <a:rPr lang="en-US" dirty="0">
                <a:solidFill>
                  <a:srgbClr val="00B050"/>
                </a:solidFill>
              </a:rPr>
              <a:t>Your data shadow</a:t>
            </a:r>
          </a:p>
        </p:txBody>
      </p:sp>
      <p:sp>
        <p:nvSpPr>
          <p:cNvPr id="3" name="Content Placeholder 2">
            <a:extLst>
              <a:ext uri="{FF2B5EF4-FFF2-40B4-BE49-F238E27FC236}">
                <a16:creationId xmlns:a16="http://schemas.microsoft.com/office/drawing/2014/main" id="{7A88A8BC-3568-1148-9B9E-8EC0CFE3A7D4}"/>
              </a:ext>
            </a:extLst>
          </p:cNvPr>
          <p:cNvSpPr>
            <a:spLocks noGrp="1"/>
          </p:cNvSpPr>
          <p:nvPr>
            <p:ph idx="1"/>
          </p:nvPr>
        </p:nvSpPr>
        <p:spPr>
          <a:xfrm>
            <a:off x="667820" y="1510302"/>
            <a:ext cx="11239928" cy="5147352"/>
          </a:xfrm>
        </p:spPr>
        <p:txBody>
          <a:bodyPr>
            <a:normAutofit fontScale="55000" lnSpcReduction="20000"/>
          </a:bodyPr>
          <a:lstStyle/>
          <a:p>
            <a:pPr marL="0" indent="0">
              <a:lnSpc>
                <a:spcPct val="140000"/>
              </a:lnSpc>
              <a:buNone/>
            </a:pPr>
            <a:r>
              <a:rPr lang="en-GB" b="1" dirty="0">
                <a:latin typeface="Helvetica" pitchFamily="2" charset="0"/>
              </a:rPr>
              <a:t>WHO ARE YOU TO OTHERS?</a:t>
            </a:r>
          </a:p>
          <a:p>
            <a:pPr marL="457200" lvl="1" indent="0">
              <a:lnSpc>
                <a:spcPct val="140000"/>
              </a:lnSpc>
              <a:buNone/>
            </a:pPr>
            <a:r>
              <a:rPr lang="en-GB" dirty="0"/>
              <a:t>Have you ever thought about how others might get different results when they search your name? That’s because of the hidden workings of search engines.</a:t>
            </a:r>
          </a:p>
          <a:p>
            <a:pPr marL="457200" lvl="1" indent="0">
              <a:lnSpc>
                <a:spcPct val="140000"/>
              </a:lnSpc>
              <a:buNone/>
            </a:pPr>
            <a:r>
              <a:rPr lang="en-GB" dirty="0"/>
              <a:t>To get a clearer idea of what your online self ‘looks like’ to other people, give your browser a good clean before searching.</a:t>
            </a:r>
          </a:p>
          <a:p>
            <a:pPr marL="457200" lvl="1" indent="0">
              <a:lnSpc>
                <a:spcPct val="140000"/>
              </a:lnSpc>
              <a:buNone/>
            </a:pPr>
            <a:r>
              <a:rPr lang="en-GB" dirty="0"/>
              <a:t>Open the browser you use the most, and log out of all your email and social media accounts.</a:t>
            </a:r>
          </a:p>
          <a:p>
            <a:pPr marL="0" indent="0">
              <a:lnSpc>
                <a:spcPct val="140000"/>
              </a:lnSpc>
              <a:buNone/>
            </a:pPr>
            <a:r>
              <a:rPr lang="en-GB" b="1" dirty="0">
                <a:latin typeface="Helvetica" pitchFamily="2" charset="0"/>
              </a:rPr>
              <a:t>SEARCH YOUR NAME</a:t>
            </a:r>
          </a:p>
          <a:p>
            <a:pPr marL="457200" lvl="1" indent="0">
              <a:lnSpc>
                <a:spcPct val="140000"/>
              </a:lnSpc>
              <a:buNone/>
            </a:pPr>
            <a:r>
              <a:rPr lang="en-GB" dirty="0"/>
              <a:t>Go to a search engine (start with Google and then try some others, such as </a:t>
            </a:r>
            <a:r>
              <a:rPr lang="en-GB" dirty="0" err="1"/>
              <a:t>Qwant</a:t>
            </a:r>
            <a:r>
              <a:rPr lang="en-GB" dirty="0"/>
              <a:t> or DuckDuckGo).</a:t>
            </a:r>
          </a:p>
          <a:p>
            <a:pPr marL="457200" lvl="1" indent="0">
              <a:lnSpc>
                <a:spcPct val="140000"/>
              </a:lnSpc>
              <a:buNone/>
            </a:pPr>
            <a:r>
              <a:rPr lang="en-GB" dirty="0"/>
              <a:t>Now search your name. If you have a name that’s very common, add an additional piece of identifying data, such as your work, city, or where you went to school. </a:t>
            </a:r>
          </a:p>
          <a:p>
            <a:pPr marL="457200" lvl="1" indent="0">
              <a:lnSpc>
                <a:spcPct val="140000"/>
              </a:lnSpc>
              <a:buNone/>
            </a:pPr>
            <a:r>
              <a:rPr lang="en-GB" dirty="0"/>
              <a:t>Scan the first handful of results. What’s associated with your name?</a:t>
            </a:r>
          </a:p>
          <a:p>
            <a:pPr marL="0" indent="0">
              <a:lnSpc>
                <a:spcPct val="140000"/>
              </a:lnSpc>
              <a:buNone/>
            </a:pPr>
            <a:r>
              <a:rPr lang="en-GB" b="1" dirty="0">
                <a:latin typeface="Helvetica" pitchFamily="2" charset="0"/>
              </a:rPr>
              <a:t>SEARCH YOUR PICTURE</a:t>
            </a:r>
          </a:p>
          <a:p>
            <a:pPr marL="457200" lvl="1" indent="0">
              <a:lnSpc>
                <a:spcPct val="140000"/>
              </a:lnSpc>
              <a:buNone/>
            </a:pPr>
            <a:r>
              <a:rPr lang="en-GB" dirty="0"/>
              <a:t>Click on </a:t>
            </a:r>
            <a:r>
              <a:rPr lang="en-GB" i="1" dirty="0"/>
              <a:t>images</a:t>
            </a:r>
            <a:r>
              <a:rPr lang="en-GB" dirty="0"/>
              <a:t> below the search bar.</a:t>
            </a:r>
          </a:p>
          <a:p>
            <a:pPr marL="457200" lvl="1" indent="0">
              <a:lnSpc>
                <a:spcPct val="140000"/>
              </a:lnSpc>
              <a:buNone/>
            </a:pPr>
            <a:r>
              <a:rPr lang="en-GB" dirty="0"/>
              <a:t>Find out if any of your current or past profile pictures are out there. They may be attached to your name, or another name—you might be surprised. This is why searching for the image itself may yield unique results.</a:t>
            </a:r>
          </a:p>
          <a:p>
            <a:pPr marL="457200" lvl="1" indent="0">
              <a:lnSpc>
                <a:spcPct val="140000"/>
              </a:lnSpc>
              <a:buNone/>
            </a:pPr>
            <a:r>
              <a:rPr lang="en-GB" dirty="0"/>
              <a:t>Choose one image to start with – perhaps an old profile picture from a social media account.</a:t>
            </a:r>
          </a:p>
          <a:p>
            <a:pPr marL="457200" lvl="1" indent="0">
              <a:lnSpc>
                <a:spcPct val="140000"/>
              </a:lnSpc>
              <a:buNone/>
            </a:pPr>
            <a:r>
              <a:rPr lang="en-GB" dirty="0"/>
              <a:t>Go to a ‘reverse image’ search engine like </a:t>
            </a:r>
            <a:r>
              <a:rPr lang="en-GB" u="sng" dirty="0">
                <a:hlinkClick r:id="rId2"/>
              </a:rPr>
              <a:t>TinEye.com</a:t>
            </a:r>
            <a:r>
              <a:rPr lang="en-GB" dirty="0"/>
              <a:t> and upload the image (click the upload arrow or camera icon). Where else is this image being displayed?</a:t>
            </a:r>
          </a:p>
        </p:txBody>
      </p:sp>
    </p:spTree>
    <p:extLst>
      <p:ext uri="{BB962C8B-B14F-4D97-AF65-F5344CB8AC3E}">
        <p14:creationId xmlns:p14="http://schemas.microsoft.com/office/powerpoint/2010/main" val="131723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FF2F-C7DF-7D45-89B7-AD4125D65D4B}"/>
              </a:ext>
            </a:extLst>
          </p:cNvPr>
          <p:cNvSpPr>
            <a:spLocks noGrp="1"/>
          </p:cNvSpPr>
          <p:nvPr>
            <p:ph type="title"/>
          </p:nvPr>
        </p:nvSpPr>
        <p:spPr/>
        <p:txBody>
          <a:bodyPr/>
          <a:lstStyle/>
          <a:p>
            <a:r>
              <a:rPr lang="en-US" dirty="0">
                <a:solidFill>
                  <a:srgbClr val="00B050"/>
                </a:solidFill>
              </a:rPr>
              <a:t>Group discussion</a:t>
            </a:r>
          </a:p>
        </p:txBody>
      </p:sp>
      <p:sp>
        <p:nvSpPr>
          <p:cNvPr id="3" name="Content Placeholder 2">
            <a:extLst>
              <a:ext uri="{FF2B5EF4-FFF2-40B4-BE49-F238E27FC236}">
                <a16:creationId xmlns:a16="http://schemas.microsoft.com/office/drawing/2014/main" id="{2182C7D9-093A-B547-BACF-7B6549D47F7B}"/>
              </a:ext>
            </a:extLst>
          </p:cNvPr>
          <p:cNvSpPr>
            <a:spLocks noGrp="1"/>
          </p:cNvSpPr>
          <p:nvPr>
            <p:ph idx="1"/>
          </p:nvPr>
        </p:nvSpPr>
        <p:spPr/>
        <p:txBody>
          <a:bodyPr/>
          <a:lstStyle/>
          <a:p>
            <a:pPr marL="914400" lvl="1" indent="-514350">
              <a:buFont typeface="+mj-lt"/>
              <a:buAutoNum type="arabicPeriod"/>
            </a:pPr>
            <a:r>
              <a:rPr lang="en-GB" dirty="0"/>
              <a:t>On your own (5 mins): complete the data shadow audit</a:t>
            </a:r>
          </a:p>
          <a:p>
            <a:pPr marL="914400" lvl="1" indent="-514350">
              <a:buFont typeface="+mj-lt"/>
              <a:buAutoNum type="arabicPeriod"/>
            </a:pPr>
            <a:r>
              <a:rPr lang="en-GB" dirty="0"/>
              <a:t>In small groups (10 mins): Discuss what you find</a:t>
            </a:r>
          </a:p>
          <a:p>
            <a:pPr marL="914400" lvl="1" indent="-514350">
              <a:buFont typeface="+mj-lt"/>
              <a:buAutoNum type="arabicPeriod"/>
            </a:pPr>
            <a:r>
              <a:rPr lang="en-GB" dirty="0"/>
              <a:t>Plenary discussion (10 mins) – summing up together</a:t>
            </a:r>
          </a:p>
          <a:p>
            <a:pPr marL="0" indent="0">
              <a:buNone/>
            </a:pPr>
            <a:endParaRPr lang="en-US" dirty="0"/>
          </a:p>
        </p:txBody>
      </p:sp>
    </p:spTree>
    <p:extLst>
      <p:ext uri="{BB962C8B-B14F-4D97-AF65-F5344CB8AC3E}">
        <p14:creationId xmlns:p14="http://schemas.microsoft.com/office/powerpoint/2010/main" val="108527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50DE-0FB4-5E82-B9F3-E575171BA5B4}"/>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551C355F-0034-F51D-3BBF-B160EA172839}"/>
              </a:ext>
            </a:extLst>
          </p:cNvPr>
          <p:cNvSpPr>
            <a:spLocks noGrp="1"/>
          </p:cNvSpPr>
          <p:nvPr>
            <p:ph idx="1"/>
          </p:nvPr>
        </p:nvSpPr>
        <p:spPr/>
        <p:txBody>
          <a:bodyPr/>
          <a:lstStyle/>
          <a:p>
            <a:r>
              <a:rPr lang="en-US" b="1" dirty="0">
                <a:solidFill>
                  <a:srgbClr val="FF32AA"/>
                </a:solidFill>
                <a:latin typeface="Helvetica" pitchFamily="2" charset="0"/>
              </a:rPr>
              <a:t>FOUR PARTS:</a:t>
            </a:r>
          </a:p>
          <a:p>
            <a:endParaRPr lang="en-US" dirty="0">
              <a:latin typeface="Helvetica" pitchFamily="2" charset="0"/>
            </a:endParaRPr>
          </a:p>
          <a:p>
            <a:pPr marL="514350" indent="-514350">
              <a:buFont typeface="+mj-lt"/>
              <a:buAutoNum type="arabicPeriod"/>
            </a:pPr>
            <a:r>
              <a:rPr lang="en-US" sz="4200" b="1" dirty="0">
                <a:solidFill>
                  <a:schemeClr val="accent2"/>
                </a:solidFill>
                <a:latin typeface="Helvetica" pitchFamily="2" charset="0"/>
              </a:rPr>
              <a:t>Discuss readings (20 mins)</a:t>
            </a:r>
          </a:p>
          <a:p>
            <a:pPr marL="514350" indent="-514350">
              <a:buFont typeface="+mj-lt"/>
              <a:buAutoNum type="arabicPeriod"/>
            </a:pPr>
            <a:r>
              <a:rPr lang="en-US" sz="4200" b="1" dirty="0">
                <a:solidFill>
                  <a:srgbClr val="FFC000"/>
                </a:solidFill>
                <a:latin typeface="Helvetica" pitchFamily="2" charset="0"/>
              </a:rPr>
              <a:t>Technology (20 mins)</a:t>
            </a:r>
          </a:p>
          <a:p>
            <a:pPr marL="514350" indent="-514350">
              <a:buFont typeface="+mj-lt"/>
              <a:buAutoNum type="arabicPeriod"/>
            </a:pPr>
            <a:r>
              <a:rPr lang="en-US" sz="4200" b="1" dirty="0">
                <a:solidFill>
                  <a:srgbClr val="00B0F0"/>
                </a:solidFill>
                <a:latin typeface="Helvetica" pitchFamily="2" charset="0"/>
              </a:rPr>
              <a:t>Space (20 mins)</a:t>
            </a:r>
          </a:p>
          <a:p>
            <a:pPr marL="514350" indent="-514350">
              <a:buFont typeface="+mj-lt"/>
              <a:buAutoNum type="arabicPeriod"/>
            </a:pPr>
            <a:r>
              <a:rPr lang="en-US" sz="4200" b="1" dirty="0">
                <a:solidFill>
                  <a:srgbClr val="00B050"/>
                </a:solidFill>
                <a:latin typeface="Helvetica" pitchFamily="2" charset="0"/>
              </a:rPr>
              <a:t>Identity (20 mins)</a:t>
            </a:r>
          </a:p>
          <a:p>
            <a:r>
              <a:rPr lang="en-US" sz="2100" b="1" dirty="0">
                <a:solidFill>
                  <a:schemeClr val="tx1">
                    <a:lumMod val="65000"/>
                    <a:lumOff val="35000"/>
                  </a:schemeClr>
                </a:solidFill>
                <a:latin typeface="Helvetica" pitchFamily="2" charset="0"/>
              </a:rPr>
              <a:t>(With a 10-minute break between 2 &amp; 3)</a:t>
            </a:r>
          </a:p>
          <a:p>
            <a:endParaRPr lang="en-US" dirty="0">
              <a:latin typeface="Helvetica" pitchFamily="2" charset="0"/>
            </a:endParaRPr>
          </a:p>
          <a:p>
            <a:endParaRPr lang="en-US" dirty="0">
              <a:latin typeface="Helvetica" pitchFamily="2" charset="0"/>
            </a:endParaRPr>
          </a:p>
        </p:txBody>
      </p:sp>
    </p:spTree>
    <p:extLst>
      <p:ext uri="{BB962C8B-B14F-4D97-AF65-F5344CB8AC3E}">
        <p14:creationId xmlns:p14="http://schemas.microsoft.com/office/powerpoint/2010/main" val="2339221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EBAC-FBAD-AC42-8AFD-C3D3773102BF}"/>
              </a:ext>
            </a:extLst>
          </p:cNvPr>
          <p:cNvSpPr>
            <a:spLocks noGrp="1"/>
          </p:cNvSpPr>
          <p:nvPr>
            <p:ph type="title"/>
          </p:nvPr>
        </p:nvSpPr>
        <p:spPr/>
        <p:txBody>
          <a:bodyPr/>
          <a:lstStyle/>
          <a:p>
            <a:r>
              <a:rPr lang="en-US" dirty="0">
                <a:solidFill>
                  <a:srgbClr val="00B050"/>
                </a:solidFill>
              </a:rPr>
              <a:t>discussion</a:t>
            </a:r>
          </a:p>
        </p:txBody>
      </p:sp>
      <p:sp>
        <p:nvSpPr>
          <p:cNvPr id="3" name="Content Placeholder 2">
            <a:extLst>
              <a:ext uri="{FF2B5EF4-FFF2-40B4-BE49-F238E27FC236}">
                <a16:creationId xmlns:a16="http://schemas.microsoft.com/office/drawing/2014/main" id="{EF9735B1-5CC2-7748-A4BB-869C6DA96B7D}"/>
              </a:ext>
            </a:extLst>
          </p:cNvPr>
          <p:cNvSpPr>
            <a:spLocks noGrp="1"/>
          </p:cNvSpPr>
          <p:nvPr>
            <p:ph idx="1"/>
          </p:nvPr>
        </p:nvSpPr>
        <p:spPr/>
        <p:txBody>
          <a:bodyPr/>
          <a:lstStyle/>
          <a:p>
            <a:pPr marL="0" indent="0">
              <a:buNone/>
            </a:pPr>
            <a:r>
              <a:rPr lang="en-GB" dirty="0"/>
              <a:t>Is there a difference between online/offline identities? Why might that matter?</a:t>
            </a:r>
          </a:p>
          <a:p>
            <a:pPr marL="0" indent="0">
              <a:buNone/>
            </a:pPr>
            <a:endParaRPr lang="en-GB" dirty="0"/>
          </a:p>
          <a:p>
            <a:pPr marL="0" indent="0">
              <a:buNone/>
            </a:pPr>
            <a:r>
              <a:rPr lang="en-GB" dirty="0"/>
              <a:t>(Why) Does it matter if we are tracked and traced through our digital identities?</a:t>
            </a:r>
          </a:p>
          <a:p>
            <a:pPr marL="0" indent="0">
              <a:buNone/>
            </a:pPr>
            <a:endParaRPr lang="en-US" dirty="0"/>
          </a:p>
        </p:txBody>
      </p:sp>
    </p:spTree>
    <p:extLst>
      <p:ext uri="{BB962C8B-B14F-4D97-AF65-F5344CB8AC3E}">
        <p14:creationId xmlns:p14="http://schemas.microsoft.com/office/powerpoint/2010/main" val="1099742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53E3-DB39-C5A5-014D-E22DBF1603D6}"/>
              </a:ext>
            </a:extLst>
          </p:cNvPr>
          <p:cNvSpPr>
            <a:spLocks noGrp="1"/>
          </p:cNvSpPr>
          <p:nvPr>
            <p:ph type="title"/>
          </p:nvPr>
        </p:nvSpPr>
        <p:spPr/>
        <p:txBody>
          <a:bodyPr>
            <a:normAutofit/>
          </a:bodyPr>
          <a:lstStyle/>
          <a:p>
            <a:r>
              <a:rPr lang="en-US" sz="9600" dirty="0"/>
              <a:t>Any questions?</a:t>
            </a:r>
          </a:p>
        </p:txBody>
      </p:sp>
      <p:sp>
        <p:nvSpPr>
          <p:cNvPr id="6" name="Text Placeholder 5">
            <a:extLst>
              <a:ext uri="{FF2B5EF4-FFF2-40B4-BE49-F238E27FC236}">
                <a16:creationId xmlns:a16="http://schemas.microsoft.com/office/drawing/2014/main" id="{8F829F0E-744C-5F5D-2065-D2C9EBEFF5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8274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4CE2-685D-2CCE-C938-19724A87D61C}"/>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2A48085A-9564-1A96-E0A1-72574606344D}"/>
              </a:ext>
            </a:extLst>
          </p:cNvPr>
          <p:cNvSpPr>
            <a:spLocks noGrp="1"/>
          </p:cNvSpPr>
          <p:nvPr>
            <p:ph idx="1"/>
          </p:nvPr>
        </p:nvSpPr>
        <p:spPr/>
        <p:txBody>
          <a:bodyPr/>
          <a:lstStyle/>
          <a:p>
            <a:r>
              <a:rPr lang="en-US" b="1" dirty="0">
                <a:latin typeface="Outfit" pitchFamily="2" charset="0"/>
              </a:rPr>
              <a:t>GET INTO GROUPS – MAX OF 6 PEOPLE</a:t>
            </a:r>
          </a:p>
          <a:p>
            <a:endParaRPr lang="en-US" b="1" dirty="0">
              <a:latin typeface="Outfit" pitchFamily="2" charset="0"/>
            </a:endParaRPr>
          </a:p>
          <a:p>
            <a:pPr marL="1200150" lvl="1" indent="-514350"/>
            <a:r>
              <a:rPr lang="en-US" dirty="0"/>
              <a:t>Sit together, when you are ready raise a hand – I will give you a group number</a:t>
            </a:r>
          </a:p>
          <a:p>
            <a:pPr marL="1200150" lvl="1" indent="-514350"/>
            <a:r>
              <a:rPr lang="en-US" dirty="0"/>
              <a:t>Ensure you can see a screen as well as each other</a:t>
            </a:r>
          </a:p>
          <a:p>
            <a:pPr marL="1200150" lvl="1" indent="-514350"/>
            <a:r>
              <a:rPr lang="en-US" dirty="0"/>
              <a:t>Please take part! It doesn’t work without </a:t>
            </a:r>
            <a:r>
              <a:rPr lang="en-US" u="sng" dirty="0"/>
              <a:t>YOU</a:t>
            </a:r>
          </a:p>
          <a:p>
            <a:pPr marL="1200150" lvl="1" indent="-514350"/>
            <a:r>
              <a:rPr lang="en-US" dirty="0"/>
              <a:t>Listen to one another</a:t>
            </a:r>
          </a:p>
        </p:txBody>
      </p:sp>
    </p:spTree>
    <p:extLst>
      <p:ext uri="{BB962C8B-B14F-4D97-AF65-F5344CB8AC3E}">
        <p14:creationId xmlns:p14="http://schemas.microsoft.com/office/powerpoint/2010/main" val="235478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F5185-038D-D4A7-FF5A-7405BB63C34F}"/>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6E24C495-F183-F691-031C-5B4A2270CEB8}"/>
              </a:ext>
            </a:extLst>
          </p:cNvPr>
          <p:cNvSpPr>
            <a:spLocks noGrp="1"/>
          </p:cNvSpPr>
          <p:nvPr>
            <p:ph idx="1"/>
          </p:nvPr>
        </p:nvSpPr>
        <p:spPr/>
        <p:txBody>
          <a:bodyPr/>
          <a:lstStyle/>
          <a:p>
            <a:pPr indent="-285750"/>
            <a:r>
              <a:rPr lang="en-GB" b="1" dirty="0">
                <a:latin typeface="Outfit" pitchFamily="2" charset="0"/>
              </a:rPr>
              <a:t>DISCUSSION GROUPS:</a:t>
            </a:r>
          </a:p>
          <a:p>
            <a:pPr indent="-285750"/>
            <a:endParaRPr lang="en-GB" b="1" dirty="0">
              <a:latin typeface="Outfit" pitchFamily="2" charset="0"/>
            </a:endParaRPr>
          </a:p>
          <a:p>
            <a:pPr marL="914400" lvl="1" indent="-514350">
              <a:buFont typeface="+mj-lt"/>
              <a:buAutoNum type="arabicPeriod"/>
            </a:pPr>
            <a:r>
              <a:rPr lang="en-GB" dirty="0"/>
              <a:t>In small (6 max.) groups (10 mins): Discuss the questions/readings</a:t>
            </a:r>
          </a:p>
          <a:p>
            <a:pPr marL="914400" lvl="1" indent="-514350">
              <a:buFont typeface="+mj-lt"/>
              <a:buAutoNum type="arabicPeriod"/>
            </a:pPr>
            <a:r>
              <a:rPr lang="en-GB" dirty="0"/>
              <a:t>Plenary discussion (5 mins) – summing up together</a:t>
            </a:r>
          </a:p>
          <a:p>
            <a:pPr marL="914400" lvl="1" indent="-514350">
              <a:buFont typeface="+mj-lt"/>
              <a:buAutoNum type="arabicPeriod"/>
            </a:pPr>
            <a:r>
              <a:rPr lang="en-GB" dirty="0"/>
              <a:t>General discussion (5 mins): Opportunity for general closing discussion.</a:t>
            </a:r>
          </a:p>
          <a:p>
            <a:endParaRPr lang="en-US" dirty="0"/>
          </a:p>
        </p:txBody>
      </p:sp>
    </p:spTree>
    <p:extLst>
      <p:ext uri="{BB962C8B-B14F-4D97-AF65-F5344CB8AC3E}">
        <p14:creationId xmlns:p14="http://schemas.microsoft.com/office/powerpoint/2010/main" val="126703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05980-DA34-B60E-4C3B-C64A2C8B2D57}"/>
              </a:ext>
            </a:extLst>
          </p:cNvPr>
          <p:cNvSpPr>
            <a:spLocks noGrp="1"/>
          </p:cNvSpPr>
          <p:nvPr>
            <p:ph type="title"/>
          </p:nvPr>
        </p:nvSpPr>
        <p:spPr/>
        <p:txBody>
          <a:bodyPr/>
          <a:lstStyle/>
          <a:p>
            <a:r>
              <a:rPr lang="en-US" dirty="0">
                <a:solidFill>
                  <a:schemeClr val="accent2"/>
                </a:solidFill>
              </a:rPr>
              <a:t>readings</a:t>
            </a:r>
          </a:p>
        </p:txBody>
      </p:sp>
      <p:sp>
        <p:nvSpPr>
          <p:cNvPr id="3" name="Content Placeholder 2">
            <a:extLst>
              <a:ext uri="{FF2B5EF4-FFF2-40B4-BE49-F238E27FC236}">
                <a16:creationId xmlns:a16="http://schemas.microsoft.com/office/drawing/2014/main" id="{67B8898A-DAB7-363B-06F9-5243FD4AB072}"/>
              </a:ext>
            </a:extLst>
          </p:cNvPr>
          <p:cNvSpPr>
            <a:spLocks noGrp="1"/>
          </p:cNvSpPr>
          <p:nvPr>
            <p:ph idx="1"/>
          </p:nvPr>
        </p:nvSpPr>
        <p:spPr/>
        <p:txBody>
          <a:bodyPr/>
          <a:lstStyle/>
          <a:p>
            <a:r>
              <a:rPr lang="en-US" sz="4800" b="1" dirty="0">
                <a:latin typeface="Helvetica" pitchFamily="2" charset="0"/>
              </a:rPr>
              <a:t>What ideas are interesting?</a:t>
            </a:r>
          </a:p>
          <a:p>
            <a:r>
              <a:rPr lang="en-US" sz="4800" b="1" dirty="0">
                <a:latin typeface="Helvetica" pitchFamily="2" charset="0"/>
              </a:rPr>
              <a:t>What ideas are you finding difficult?</a:t>
            </a:r>
          </a:p>
          <a:p>
            <a:endParaRPr lang="en-US" dirty="0">
              <a:latin typeface="Helvetica" pitchFamily="2" charset="0"/>
            </a:endParaRPr>
          </a:p>
          <a:p>
            <a:pPr algn="r"/>
            <a:r>
              <a:rPr lang="en-US" b="1" dirty="0">
                <a:solidFill>
                  <a:srgbClr val="FF32AA"/>
                </a:solidFill>
                <a:latin typeface="Helvetica" pitchFamily="2" charset="0"/>
              </a:rPr>
              <a:t>HELP EACH OTHER TO UNDERSTAND</a:t>
            </a:r>
          </a:p>
        </p:txBody>
      </p:sp>
    </p:spTree>
    <p:extLst>
      <p:ext uri="{BB962C8B-B14F-4D97-AF65-F5344CB8AC3E}">
        <p14:creationId xmlns:p14="http://schemas.microsoft.com/office/powerpoint/2010/main" val="49543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422F-2150-FAF0-A1C7-EFDC19791CE5}"/>
              </a:ext>
            </a:extLst>
          </p:cNvPr>
          <p:cNvSpPr>
            <a:spLocks noGrp="1"/>
          </p:cNvSpPr>
          <p:nvPr>
            <p:ph type="title"/>
          </p:nvPr>
        </p:nvSpPr>
        <p:spPr/>
        <p:txBody>
          <a:bodyPr/>
          <a:lstStyle/>
          <a:p>
            <a:r>
              <a:rPr lang="en-US" dirty="0">
                <a:solidFill>
                  <a:srgbClr val="FFC000"/>
                </a:solidFill>
              </a:rPr>
              <a:t>technology</a:t>
            </a:r>
          </a:p>
        </p:txBody>
      </p:sp>
      <p:sp>
        <p:nvSpPr>
          <p:cNvPr id="4" name="Text Placeholder 3">
            <a:extLst>
              <a:ext uri="{FF2B5EF4-FFF2-40B4-BE49-F238E27FC236}">
                <a16:creationId xmlns:a16="http://schemas.microsoft.com/office/drawing/2014/main" id="{50A0784B-9284-4368-0A12-988A233491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3204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7953-6174-93F3-DC27-73FA32CB3E31}"/>
              </a:ext>
            </a:extLst>
          </p:cNvPr>
          <p:cNvSpPr>
            <a:spLocks noGrp="1"/>
          </p:cNvSpPr>
          <p:nvPr>
            <p:ph type="title"/>
          </p:nvPr>
        </p:nvSpPr>
        <p:spPr/>
        <p:txBody>
          <a:bodyPr/>
          <a:lstStyle/>
          <a:p>
            <a:r>
              <a:rPr lang="en-US" dirty="0">
                <a:solidFill>
                  <a:srgbClr val="FFC000"/>
                </a:solidFill>
              </a:rPr>
              <a:t>technology</a:t>
            </a:r>
          </a:p>
        </p:txBody>
      </p:sp>
      <p:sp>
        <p:nvSpPr>
          <p:cNvPr id="3" name="Content Placeholder 2">
            <a:extLst>
              <a:ext uri="{FF2B5EF4-FFF2-40B4-BE49-F238E27FC236}">
                <a16:creationId xmlns:a16="http://schemas.microsoft.com/office/drawing/2014/main" id="{7C7205E8-BA7A-602D-59B9-CC87C32F4B98}"/>
              </a:ext>
            </a:extLst>
          </p:cNvPr>
          <p:cNvSpPr>
            <a:spLocks noGrp="1"/>
          </p:cNvSpPr>
          <p:nvPr>
            <p:ph idx="1"/>
          </p:nvPr>
        </p:nvSpPr>
        <p:spPr/>
        <p:txBody>
          <a:bodyPr/>
          <a:lstStyle/>
          <a:p>
            <a:r>
              <a:rPr lang="en-US" sz="3200" dirty="0"/>
              <a:t>Kline (1985) has four ‘usages’ of the word ‘technology’:</a:t>
            </a:r>
          </a:p>
          <a:p>
            <a:pPr marL="914400" lvl="1" indent="-457200">
              <a:buFont typeface="+mj-lt"/>
              <a:buAutoNum type="arabicPeriod"/>
            </a:pPr>
            <a:r>
              <a:rPr lang="en-US" sz="3200" dirty="0"/>
              <a:t>Artifacts (hardware)</a:t>
            </a:r>
          </a:p>
          <a:p>
            <a:pPr marL="914400" lvl="1" indent="-457200">
              <a:buFont typeface="+mj-lt"/>
              <a:buAutoNum type="arabicPeriod"/>
            </a:pPr>
            <a:r>
              <a:rPr lang="en-US" sz="3200" dirty="0"/>
              <a:t>System of manufacture</a:t>
            </a:r>
          </a:p>
          <a:p>
            <a:pPr marL="914400" lvl="1" indent="-457200">
              <a:buFont typeface="+mj-lt"/>
              <a:buAutoNum type="arabicPeriod"/>
            </a:pPr>
            <a:r>
              <a:rPr lang="en-US" sz="3200" dirty="0"/>
              <a:t>Know-how (technique)</a:t>
            </a:r>
          </a:p>
          <a:p>
            <a:pPr marL="914400" lvl="1" indent="-457200">
              <a:buFont typeface="+mj-lt"/>
              <a:buAutoNum type="arabicPeriod"/>
            </a:pPr>
            <a:r>
              <a:rPr lang="en-US" sz="3200" dirty="0"/>
              <a:t>System of use</a:t>
            </a:r>
          </a:p>
        </p:txBody>
      </p:sp>
    </p:spTree>
    <p:extLst>
      <p:ext uri="{BB962C8B-B14F-4D97-AF65-F5344CB8AC3E}">
        <p14:creationId xmlns:p14="http://schemas.microsoft.com/office/powerpoint/2010/main" val="230804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AE44-C40F-D40E-71EE-0A0FC2D860A7}"/>
              </a:ext>
            </a:extLst>
          </p:cNvPr>
          <p:cNvSpPr>
            <a:spLocks noGrp="1"/>
          </p:cNvSpPr>
          <p:nvPr>
            <p:ph type="title"/>
          </p:nvPr>
        </p:nvSpPr>
        <p:spPr/>
        <p:txBody>
          <a:bodyPr/>
          <a:lstStyle/>
          <a:p>
            <a:r>
              <a:rPr lang="en-US" dirty="0"/>
              <a:t>video</a:t>
            </a:r>
          </a:p>
        </p:txBody>
      </p:sp>
      <p:sp>
        <p:nvSpPr>
          <p:cNvPr id="3" name="Content Placeholder 2">
            <a:extLst>
              <a:ext uri="{FF2B5EF4-FFF2-40B4-BE49-F238E27FC236}">
                <a16:creationId xmlns:a16="http://schemas.microsoft.com/office/drawing/2014/main" id="{7264992A-8222-06CC-ECC6-D06E3817D013}"/>
              </a:ext>
            </a:extLst>
          </p:cNvPr>
          <p:cNvSpPr>
            <a:spLocks noGrp="1"/>
          </p:cNvSpPr>
          <p:nvPr>
            <p:ph idx="1"/>
          </p:nvPr>
        </p:nvSpPr>
        <p:spPr/>
        <p:txBody>
          <a:bodyPr/>
          <a:lstStyle/>
          <a:p>
            <a:r>
              <a:rPr lang="en-US" dirty="0"/>
              <a:t>Watch this video:</a:t>
            </a:r>
          </a:p>
          <a:p>
            <a:r>
              <a:rPr lang="en-US" dirty="0">
                <a:hlinkClick r:id="rId2"/>
              </a:rPr>
              <a:t>https://vimeo.com/221545135</a:t>
            </a:r>
            <a:r>
              <a:rPr lang="en-US" dirty="0"/>
              <a:t> </a:t>
            </a:r>
          </a:p>
        </p:txBody>
      </p:sp>
    </p:spTree>
    <p:extLst>
      <p:ext uri="{BB962C8B-B14F-4D97-AF65-F5344CB8AC3E}">
        <p14:creationId xmlns:p14="http://schemas.microsoft.com/office/powerpoint/2010/main" val="2609990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2145-50B4-538E-B44A-9C01583CF7D7}"/>
              </a:ext>
            </a:extLst>
          </p:cNvPr>
          <p:cNvSpPr>
            <a:spLocks noGrp="1"/>
          </p:cNvSpPr>
          <p:nvPr>
            <p:ph type="title"/>
          </p:nvPr>
        </p:nvSpPr>
        <p:spPr/>
        <p:txBody>
          <a:bodyPr/>
          <a:lstStyle/>
          <a:p>
            <a:r>
              <a:rPr lang="en-US" dirty="0">
                <a:solidFill>
                  <a:srgbClr val="FFC000"/>
                </a:solidFill>
              </a:rPr>
              <a:t>technology</a:t>
            </a:r>
          </a:p>
        </p:txBody>
      </p:sp>
      <p:sp>
        <p:nvSpPr>
          <p:cNvPr id="3" name="Content Placeholder 2">
            <a:extLst>
              <a:ext uri="{FF2B5EF4-FFF2-40B4-BE49-F238E27FC236}">
                <a16:creationId xmlns:a16="http://schemas.microsoft.com/office/drawing/2014/main" id="{1A49DBAF-6F2C-D080-F03F-2544E28BB5C4}"/>
              </a:ext>
            </a:extLst>
          </p:cNvPr>
          <p:cNvSpPr>
            <a:spLocks noGrp="1"/>
          </p:cNvSpPr>
          <p:nvPr>
            <p:ph idx="1"/>
          </p:nvPr>
        </p:nvSpPr>
        <p:spPr/>
        <p:txBody>
          <a:bodyPr/>
          <a:lstStyle/>
          <a:p>
            <a:r>
              <a:rPr lang="en-US" sz="3600" dirty="0"/>
              <a:t>From the video, Verbeek (2008) identifies four relations of technology:</a:t>
            </a:r>
          </a:p>
          <a:p>
            <a:pPr marL="1200150" lvl="1" indent="-514350">
              <a:buFont typeface="+mj-lt"/>
              <a:buAutoNum type="arabicPeriod"/>
            </a:pPr>
            <a:r>
              <a:rPr lang="en-US" sz="3200" dirty="0"/>
              <a:t>Alterity</a:t>
            </a:r>
          </a:p>
          <a:p>
            <a:pPr marL="1200150" lvl="1" indent="-514350">
              <a:buFont typeface="+mj-lt"/>
              <a:buAutoNum type="arabicPeriod"/>
            </a:pPr>
            <a:r>
              <a:rPr lang="en-US" sz="3200" dirty="0"/>
              <a:t>Background</a:t>
            </a:r>
          </a:p>
          <a:p>
            <a:pPr marL="1200150" lvl="1" indent="-514350">
              <a:buFont typeface="+mj-lt"/>
              <a:buAutoNum type="arabicPeriod"/>
            </a:pPr>
            <a:r>
              <a:rPr lang="en-US" sz="3200" dirty="0"/>
              <a:t>Embodiment</a:t>
            </a:r>
          </a:p>
          <a:p>
            <a:pPr marL="1200150" lvl="1" indent="-514350">
              <a:buFont typeface="+mj-lt"/>
              <a:buAutoNum type="arabicPeriod"/>
            </a:pPr>
            <a:r>
              <a:rPr lang="en-US" sz="3200" dirty="0"/>
              <a:t>Hermeneutics</a:t>
            </a:r>
          </a:p>
        </p:txBody>
      </p:sp>
    </p:spTree>
    <p:extLst>
      <p:ext uri="{BB962C8B-B14F-4D97-AF65-F5344CB8AC3E}">
        <p14:creationId xmlns:p14="http://schemas.microsoft.com/office/powerpoint/2010/main" val="1619811546"/>
      </p:ext>
    </p:extLst>
  </p:cSld>
  <p:clrMapOvr>
    <a:masterClrMapping/>
  </p:clrMapOvr>
</p:sld>
</file>

<file path=ppt/theme/theme1.xml><?xml version="1.0" encoding="utf-8"?>
<a:theme xmlns:a="http://schemas.openxmlformats.org/drawingml/2006/main" name="GEO314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3146" id="{FCEEC5B0-071B-8D44-B5EF-B5DF83830C29}" vid="{60BB1244-AA87-4E49-81AB-B5771026DEA4}"/>
    </a:ext>
  </a:extLst>
</a:theme>
</file>

<file path=docProps/app.xml><?xml version="1.0" encoding="utf-8"?>
<Properties xmlns="http://schemas.openxmlformats.org/officeDocument/2006/extended-properties" xmlns:vt="http://schemas.openxmlformats.org/officeDocument/2006/docPropsVTypes">
  <Template>GEO3146</Template>
  <TotalTime>118</TotalTime>
  <Words>724</Words>
  <Application>Microsoft Macintosh PowerPoint</Application>
  <PresentationFormat>Widescreen</PresentationFormat>
  <Paragraphs>97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Bookman Old Style</vt:lpstr>
      <vt:lpstr>Calibri</vt:lpstr>
      <vt:lpstr>Helvetica</vt:lpstr>
      <vt:lpstr>Outfit</vt:lpstr>
      <vt:lpstr>Outfit Black</vt:lpstr>
      <vt:lpstr>Outfit Medium</vt:lpstr>
      <vt:lpstr>System Font Regular</vt:lpstr>
      <vt:lpstr>GEO3146</vt:lpstr>
      <vt:lpstr>Digital, Space, technology</vt:lpstr>
      <vt:lpstr>today</vt:lpstr>
      <vt:lpstr>housekeeping</vt:lpstr>
      <vt:lpstr>method</vt:lpstr>
      <vt:lpstr>readings</vt:lpstr>
      <vt:lpstr>technology</vt:lpstr>
      <vt:lpstr>technology</vt:lpstr>
      <vt:lpstr>video</vt:lpstr>
      <vt:lpstr>technology</vt:lpstr>
      <vt:lpstr>task</vt:lpstr>
      <vt:lpstr>technologies</vt:lpstr>
      <vt:lpstr>10-minute break</vt:lpstr>
      <vt:lpstr>space</vt:lpstr>
      <vt:lpstr>video</vt:lpstr>
      <vt:lpstr>Group DISCUSSION</vt:lpstr>
      <vt:lpstr>identities</vt:lpstr>
      <vt:lpstr>identities</vt:lpstr>
      <vt:lpstr>Your data shadow</vt:lpstr>
      <vt:lpstr>Group discussion</vt:lpstr>
      <vt:lpstr>discussion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geography, technology</dc:title>
  <dc:creator>Kinsley, Sam</dc:creator>
  <cp:lastModifiedBy>Kinsley, Sam</cp:lastModifiedBy>
  <cp:revision>1</cp:revision>
  <dcterms:created xsi:type="dcterms:W3CDTF">2022-10-03T15:05:03Z</dcterms:created>
  <dcterms:modified xsi:type="dcterms:W3CDTF">2023-10-13T15:18:50Z</dcterms:modified>
</cp:coreProperties>
</file>