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37"/>
  </p:notesMasterIdLst>
  <p:sldIdLst>
    <p:sldId id="256" r:id="rId2"/>
    <p:sldId id="257" r:id="rId3"/>
    <p:sldId id="269" r:id="rId4"/>
    <p:sldId id="270" r:id="rId5"/>
    <p:sldId id="287" r:id="rId6"/>
    <p:sldId id="288" r:id="rId7"/>
    <p:sldId id="289" r:id="rId8"/>
    <p:sldId id="291" r:id="rId9"/>
    <p:sldId id="271" r:id="rId10"/>
    <p:sldId id="261" r:id="rId11"/>
    <p:sldId id="281" r:id="rId12"/>
    <p:sldId id="277" r:id="rId13"/>
    <p:sldId id="278" r:id="rId14"/>
    <p:sldId id="404" r:id="rId15"/>
    <p:sldId id="366" r:id="rId16"/>
    <p:sldId id="402" r:id="rId17"/>
    <p:sldId id="368" r:id="rId18"/>
    <p:sldId id="369" r:id="rId19"/>
    <p:sldId id="401" r:id="rId20"/>
    <p:sldId id="400" r:id="rId21"/>
    <p:sldId id="399" r:id="rId22"/>
    <p:sldId id="391" r:id="rId23"/>
    <p:sldId id="394" r:id="rId24"/>
    <p:sldId id="403" r:id="rId25"/>
    <p:sldId id="405" r:id="rId26"/>
    <p:sldId id="272" r:id="rId27"/>
    <p:sldId id="265" r:id="rId28"/>
    <p:sldId id="280" r:id="rId29"/>
    <p:sldId id="268" r:id="rId30"/>
    <p:sldId id="266" r:id="rId31"/>
    <p:sldId id="279" r:id="rId32"/>
    <p:sldId id="293" r:id="rId33"/>
    <p:sldId id="258" r:id="rId34"/>
    <p:sldId id="290" r:id="rId35"/>
    <p:sldId id="282"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5">
          <p15:clr>
            <a:srgbClr val="A4A3A4"/>
          </p15:clr>
        </p15:guide>
        <p15:guide id="2" pos="2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A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3B668F-618B-6547-B4A7-705E15ED194B}" v="6" dt="2022-11-21T10:29:05.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93"/>
    <p:restoredTop sz="78844" autoAdjust="0"/>
  </p:normalViewPr>
  <p:slideViewPr>
    <p:cSldViewPr snapToGrid="0" snapToObjects="1" showGuides="1">
      <p:cViewPr varScale="1">
        <p:scale>
          <a:sx n="127" d="100"/>
          <a:sy n="127" d="100"/>
        </p:scale>
        <p:origin x="952" y="168"/>
      </p:cViewPr>
      <p:guideLst>
        <p:guide orient="horz" pos="805"/>
        <p:guide pos="283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nsley, Sam" userId="f6511517-0915-44b1-8de4-c83f882aa97a" providerId="ADAL" clId="{E43B668F-618B-6547-B4A7-705E15ED194B}"/>
    <pc:docChg chg="undo custSel addSld delSld modSld">
      <pc:chgData name="Kinsley, Sam" userId="f6511517-0915-44b1-8de4-c83f882aa97a" providerId="ADAL" clId="{E43B668F-618B-6547-B4A7-705E15ED194B}" dt="2022-11-21T10:28:42.008" v="188" actId="700"/>
      <pc:docMkLst>
        <pc:docMk/>
      </pc:docMkLst>
      <pc:sldChg chg="modSp mod">
        <pc:chgData name="Kinsley, Sam" userId="f6511517-0915-44b1-8de4-c83f882aa97a" providerId="ADAL" clId="{E43B668F-618B-6547-B4A7-705E15ED194B}" dt="2022-11-21T10:25:11.337" v="36" actId="20577"/>
        <pc:sldMkLst>
          <pc:docMk/>
          <pc:sldMk cId="2254833027" sldId="256"/>
        </pc:sldMkLst>
        <pc:spChg chg="mod">
          <ac:chgData name="Kinsley, Sam" userId="f6511517-0915-44b1-8de4-c83f882aa97a" providerId="ADAL" clId="{E43B668F-618B-6547-B4A7-705E15ED194B}" dt="2022-11-21T10:25:00.594" v="15" actId="20577"/>
          <ac:spMkLst>
            <pc:docMk/>
            <pc:sldMk cId="2254833027" sldId="256"/>
            <ac:spMk id="2" creationId="{00000000-0000-0000-0000-000000000000}"/>
          </ac:spMkLst>
        </pc:spChg>
        <pc:spChg chg="mod">
          <ac:chgData name="Kinsley, Sam" userId="f6511517-0915-44b1-8de4-c83f882aa97a" providerId="ADAL" clId="{E43B668F-618B-6547-B4A7-705E15ED194B}" dt="2022-11-21T10:25:11.337" v="36" actId="20577"/>
          <ac:spMkLst>
            <pc:docMk/>
            <pc:sldMk cId="2254833027" sldId="256"/>
            <ac:spMk id="3" creationId="{00000000-0000-0000-0000-000000000000}"/>
          </ac:spMkLst>
        </pc:spChg>
      </pc:sldChg>
      <pc:sldChg chg="modSp mod">
        <pc:chgData name="Kinsley, Sam" userId="f6511517-0915-44b1-8de4-c83f882aa97a" providerId="ADAL" clId="{E43B668F-618B-6547-B4A7-705E15ED194B}" dt="2022-11-21T10:27:25.862" v="182"/>
        <pc:sldMkLst>
          <pc:docMk/>
          <pc:sldMk cId="3614769939" sldId="257"/>
        </pc:sldMkLst>
        <pc:spChg chg="mod">
          <ac:chgData name="Kinsley, Sam" userId="f6511517-0915-44b1-8de4-c83f882aa97a" providerId="ADAL" clId="{E43B668F-618B-6547-B4A7-705E15ED194B}" dt="2022-11-21T10:27:25.862" v="182"/>
          <ac:spMkLst>
            <pc:docMk/>
            <pc:sldMk cId="3614769939" sldId="257"/>
            <ac:spMk id="2" creationId="{00000000-0000-0000-0000-000000000000}"/>
          </ac:spMkLst>
        </pc:spChg>
        <pc:spChg chg="mod">
          <ac:chgData name="Kinsley, Sam" userId="f6511517-0915-44b1-8de4-c83f882aa97a" providerId="ADAL" clId="{E43B668F-618B-6547-B4A7-705E15ED194B}" dt="2022-11-21T10:27:25.862" v="182"/>
          <ac:spMkLst>
            <pc:docMk/>
            <pc:sldMk cId="3614769939" sldId="257"/>
            <ac:spMk id="3" creationId="{00000000-0000-0000-0000-000000000000}"/>
          </ac:spMkLst>
        </pc:spChg>
      </pc:sldChg>
      <pc:sldChg chg="modSp mod">
        <pc:chgData name="Kinsley, Sam" userId="f6511517-0915-44b1-8de4-c83f882aa97a" providerId="ADAL" clId="{E43B668F-618B-6547-B4A7-705E15ED194B}" dt="2022-11-21T10:27:25.862" v="182"/>
        <pc:sldMkLst>
          <pc:docMk/>
          <pc:sldMk cId="2639089090" sldId="258"/>
        </pc:sldMkLst>
        <pc:spChg chg="mod">
          <ac:chgData name="Kinsley, Sam" userId="f6511517-0915-44b1-8de4-c83f882aa97a" providerId="ADAL" clId="{E43B668F-618B-6547-B4A7-705E15ED194B}" dt="2022-11-21T10:27:25.862" v="182"/>
          <ac:spMkLst>
            <pc:docMk/>
            <pc:sldMk cId="2639089090" sldId="258"/>
            <ac:spMk id="2" creationId="{00000000-0000-0000-0000-000000000000}"/>
          </ac:spMkLst>
        </pc:spChg>
        <pc:spChg chg="mod">
          <ac:chgData name="Kinsley, Sam" userId="f6511517-0915-44b1-8de4-c83f882aa97a" providerId="ADAL" clId="{E43B668F-618B-6547-B4A7-705E15ED194B}" dt="2022-11-21T10:27:25.862" v="182"/>
          <ac:spMkLst>
            <pc:docMk/>
            <pc:sldMk cId="2639089090" sldId="258"/>
            <ac:spMk id="3" creationId="{00000000-0000-0000-0000-000000000000}"/>
          </ac:spMkLst>
        </pc:spChg>
      </pc:sldChg>
      <pc:sldChg chg="modSp">
        <pc:chgData name="Kinsley, Sam" userId="f6511517-0915-44b1-8de4-c83f882aa97a" providerId="ADAL" clId="{E43B668F-618B-6547-B4A7-705E15ED194B}" dt="2022-11-21T10:27:25.862" v="182"/>
        <pc:sldMkLst>
          <pc:docMk/>
          <pc:sldMk cId="1145292338" sldId="261"/>
        </pc:sldMkLst>
        <pc:spChg chg="mod">
          <ac:chgData name="Kinsley, Sam" userId="f6511517-0915-44b1-8de4-c83f882aa97a" providerId="ADAL" clId="{E43B668F-618B-6547-B4A7-705E15ED194B}" dt="2022-11-21T10:27:25.862" v="182"/>
          <ac:spMkLst>
            <pc:docMk/>
            <pc:sldMk cId="1145292338" sldId="261"/>
            <ac:spMk id="2" creationId="{00000000-0000-0000-0000-000000000000}"/>
          </ac:spMkLst>
        </pc:spChg>
        <pc:spChg chg="mod">
          <ac:chgData name="Kinsley, Sam" userId="f6511517-0915-44b1-8de4-c83f882aa97a" providerId="ADAL" clId="{E43B668F-618B-6547-B4A7-705E15ED194B}" dt="2022-11-21T10:27:25.862" v="182"/>
          <ac:spMkLst>
            <pc:docMk/>
            <pc:sldMk cId="1145292338" sldId="261"/>
            <ac:spMk id="5" creationId="{00000000-0000-0000-0000-000000000000}"/>
          </ac:spMkLst>
        </pc:spChg>
      </pc:sldChg>
      <pc:sldChg chg="modSp">
        <pc:chgData name="Kinsley, Sam" userId="f6511517-0915-44b1-8de4-c83f882aa97a" providerId="ADAL" clId="{E43B668F-618B-6547-B4A7-705E15ED194B}" dt="2022-11-21T10:27:25.862" v="182"/>
        <pc:sldMkLst>
          <pc:docMk/>
          <pc:sldMk cId="79783517" sldId="265"/>
        </pc:sldMkLst>
        <pc:spChg chg="mod">
          <ac:chgData name="Kinsley, Sam" userId="f6511517-0915-44b1-8de4-c83f882aa97a" providerId="ADAL" clId="{E43B668F-618B-6547-B4A7-705E15ED194B}" dt="2022-11-21T10:27:25.862" v="182"/>
          <ac:spMkLst>
            <pc:docMk/>
            <pc:sldMk cId="79783517" sldId="265"/>
            <ac:spMk id="2" creationId="{00000000-0000-0000-0000-000000000000}"/>
          </ac:spMkLst>
        </pc:spChg>
        <pc:picChg chg="mod">
          <ac:chgData name="Kinsley, Sam" userId="f6511517-0915-44b1-8de4-c83f882aa97a" providerId="ADAL" clId="{E43B668F-618B-6547-B4A7-705E15ED194B}" dt="2022-11-21T10:27:25.862" v="182"/>
          <ac:picMkLst>
            <pc:docMk/>
            <pc:sldMk cId="79783517" sldId="265"/>
            <ac:picMk id="4" creationId="{00000000-0000-0000-0000-000000000000}"/>
          </ac:picMkLst>
        </pc:picChg>
      </pc:sldChg>
      <pc:sldChg chg="modSp">
        <pc:chgData name="Kinsley, Sam" userId="f6511517-0915-44b1-8de4-c83f882aa97a" providerId="ADAL" clId="{E43B668F-618B-6547-B4A7-705E15ED194B}" dt="2022-11-21T10:27:25.862" v="182"/>
        <pc:sldMkLst>
          <pc:docMk/>
          <pc:sldMk cId="692621478" sldId="266"/>
        </pc:sldMkLst>
        <pc:spChg chg="mod">
          <ac:chgData name="Kinsley, Sam" userId="f6511517-0915-44b1-8de4-c83f882aa97a" providerId="ADAL" clId="{E43B668F-618B-6547-B4A7-705E15ED194B}" dt="2022-11-21T10:27:25.862" v="182"/>
          <ac:spMkLst>
            <pc:docMk/>
            <pc:sldMk cId="692621478" sldId="266"/>
            <ac:spMk id="2" creationId="{00000000-0000-0000-0000-000000000000}"/>
          </ac:spMkLst>
        </pc:spChg>
      </pc:sldChg>
      <pc:sldChg chg="modSp">
        <pc:chgData name="Kinsley, Sam" userId="f6511517-0915-44b1-8de4-c83f882aa97a" providerId="ADAL" clId="{E43B668F-618B-6547-B4A7-705E15ED194B}" dt="2022-11-21T10:27:25.862" v="182"/>
        <pc:sldMkLst>
          <pc:docMk/>
          <pc:sldMk cId="3070362835" sldId="268"/>
        </pc:sldMkLst>
        <pc:spChg chg="mod">
          <ac:chgData name="Kinsley, Sam" userId="f6511517-0915-44b1-8de4-c83f882aa97a" providerId="ADAL" clId="{E43B668F-618B-6547-B4A7-705E15ED194B}" dt="2022-11-21T10:27:25.862" v="182"/>
          <ac:spMkLst>
            <pc:docMk/>
            <pc:sldMk cId="3070362835" sldId="268"/>
            <ac:spMk id="2" creationId="{00000000-0000-0000-0000-000000000000}"/>
          </ac:spMkLst>
        </pc:spChg>
        <pc:spChg chg="mod">
          <ac:chgData name="Kinsley, Sam" userId="f6511517-0915-44b1-8de4-c83f882aa97a" providerId="ADAL" clId="{E43B668F-618B-6547-B4A7-705E15ED194B}" dt="2022-11-21T10:27:25.862" v="182"/>
          <ac:spMkLst>
            <pc:docMk/>
            <pc:sldMk cId="3070362835" sldId="268"/>
            <ac:spMk id="5" creationId="{00000000-0000-0000-0000-000000000000}"/>
          </ac:spMkLst>
        </pc:spChg>
      </pc:sldChg>
      <pc:sldChg chg="modSp mod">
        <pc:chgData name="Kinsley, Sam" userId="f6511517-0915-44b1-8de4-c83f882aa97a" providerId="ADAL" clId="{E43B668F-618B-6547-B4A7-705E15ED194B}" dt="2022-11-21T10:27:25.862" v="182"/>
        <pc:sldMkLst>
          <pc:docMk/>
          <pc:sldMk cId="431250940" sldId="269"/>
        </pc:sldMkLst>
        <pc:spChg chg="mod">
          <ac:chgData name="Kinsley, Sam" userId="f6511517-0915-44b1-8de4-c83f882aa97a" providerId="ADAL" clId="{E43B668F-618B-6547-B4A7-705E15ED194B}" dt="2022-11-21T10:27:25.862" v="182"/>
          <ac:spMkLst>
            <pc:docMk/>
            <pc:sldMk cId="431250940" sldId="269"/>
            <ac:spMk id="2" creationId="{00000000-0000-0000-0000-000000000000}"/>
          </ac:spMkLst>
        </pc:spChg>
        <pc:spChg chg="mod">
          <ac:chgData name="Kinsley, Sam" userId="f6511517-0915-44b1-8de4-c83f882aa97a" providerId="ADAL" clId="{E43B668F-618B-6547-B4A7-705E15ED194B}" dt="2022-11-21T10:27:25.862" v="182"/>
          <ac:spMkLst>
            <pc:docMk/>
            <pc:sldMk cId="431250940" sldId="269"/>
            <ac:spMk id="3" creationId="{00000000-0000-0000-0000-000000000000}"/>
          </ac:spMkLst>
        </pc:spChg>
      </pc:sldChg>
      <pc:sldChg chg="modSp mod">
        <pc:chgData name="Kinsley, Sam" userId="f6511517-0915-44b1-8de4-c83f882aa97a" providerId="ADAL" clId="{E43B668F-618B-6547-B4A7-705E15ED194B}" dt="2022-11-21T10:27:25.862" v="182"/>
        <pc:sldMkLst>
          <pc:docMk/>
          <pc:sldMk cId="2707309296" sldId="270"/>
        </pc:sldMkLst>
        <pc:spChg chg="mod">
          <ac:chgData name="Kinsley, Sam" userId="f6511517-0915-44b1-8de4-c83f882aa97a" providerId="ADAL" clId="{E43B668F-618B-6547-B4A7-705E15ED194B}" dt="2022-11-21T10:27:25.862" v="182"/>
          <ac:spMkLst>
            <pc:docMk/>
            <pc:sldMk cId="2707309296" sldId="270"/>
            <ac:spMk id="2" creationId="{00000000-0000-0000-0000-000000000000}"/>
          </ac:spMkLst>
        </pc:spChg>
        <pc:spChg chg="mod">
          <ac:chgData name="Kinsley, Sam" userId="f6511517-0915-44b1-8de4-c83f882aa97a" providerId="ADAL" clId="{E43B668F-618B-6547-B4A7-705E15ED194B}" dt="2022-11-21T10:25:16.592" v="40" actId="27636"/>
          <ac:spMkLst>
            <pc:docMk/>
            <pc:sldMk cId="2707309296" sldId="270"/>
            <ac:spMk id="3" creationId="{00000000-0000-0000-0000-000000000000}"/>
          </ac:spMkLst>
        </pc:spChg>
      </pc:sldChg>
      <pc:sldChg chg="addSp modSp mod modClrScheme chgLayout">
        <pc:chgData name="Kinsley, Sam" userId="f6511517-0915-44b1-8de4-c83f882aa97a" providerId="ADAL" clId="{E43B668F-618B-6547-B4A7-705E15ED194B}" dt="2022-11-21T10:28:29.131" v="187" actId="700"/>
        <pc:sldMkLst>
          <pc:docMk/>
          <pc:sldMk cId="3066351764" sldId="271"/>
        </pc:sldMkLst>
        <pc:spChg chg="mod ord">
          <ac:chgData name="Kinsley, Sam" userId="f6511517-0915-44b1-8de4-c83f882aa97a" providerId="ADAL" clId="{E43B668F-618B-6547-B4A7-705E15ED194B}" dt="2022-11-21T10:28:29.131" v="187" actId="700"/>
          <ac:spMkLst>
            <pc:docMk/>
            <pc:sldMk cId="3066351764" sldId="271"/>
            <ac:spMk id="2" creationId="{00000000-0000-0000-0000-000000000000}"/>
          </ac:spMkLst>
        </pc:spChg>
        <pc:spChg chg="add mod ord">
          <ac:chgData name="Kinsley, Sam" userId="f6511517-0915-44b1-8de4-c83f882aa97a" providerId="ADAL" clId="{E43B668F-618B-6547-B4A7-705E15ED194B}" dt="2022-11-21T10:28:29.131" v="187" actId="700"/>
          <ac:spMkLst>
            <pc:docMk/>
            <pc:sldMk cId="3066351764" sldId="271"/>
            <ac:spMk id="3" creationId="{CB7F1969-12BE-AA00-DD0F-1ED61E6B5F95}"/>
          </ac:spMkLst>
        </pc:spChg>
      </pc:sldChg>
      <pc:sldChg chg="addSp modSp mod modClrScheme chgLayout">
        <pc:chgData name="Kinsley, Sam" userId="f6511517-0915-44b1-8de4-c83f882aa97a" providerId="ADAL" clId="{E43B668F-618B-6547-B4A7-705E15ED194B}" dt="2022-11-21T10:28:42.008" v="188" actId="700"/>
        <pc:sldMkLst>
          <pc:docMk/>
          <pc:sldMk cId="3235397028" sldId="272"/>
        </pc:sldMkLst>
        <pc:spChg chg="mod ord">
          <ac:chgData name="Kinsley, Sam" userId="f6511517-0915-44b1-8de4-c83f882aa97a" providerId="ADAL" clId="{E43B668F-618B-6547-B4A7-705E15ED194B}" dt="2022-11-21T10:28:42.008" v="188" actId="700"/>
          <ac:spMkLst>
            <pc:docMk/>
            <pc:sldMk cId="3235397028" sldId="272"/>
            <ac:spMk id="2" creationId="{00000000-0000-0000-0000-000000000000}"/>
          </ac:spMkLst>
        </pc:spChg>
        <pc:spChg chg="add mod ord">
          <ac:chgData name="Kinsley, Sam" userId="f6511517-0915-44b1-8de4-c83f882aa97a" providerId="ADAL" clId="{E43B668F-618B-6547-B4A7-705E15ED194B}" dt="2022-11-21T10:28:42.008" v="188" actId="700"/>
          <ac:spMkLst>
            <pc:docMk/>
            <pc:sldMk cId="3235397028" sldId="272"/>
            <ac:spMk id="3" creationId="{D250E918-9F97-D6E5-3FC7-E3055344A37B}"/>
          </ac:spMkLst>
        </pc:spChg>
      </pc:sldChg>
      <pc:sldChg chg="modSp mod">
        <pc:chgData name="Kinsley, Sam" userId="f6511517-0915-44b1-8de4-c83f882aa97a" providerId="ADAL" clId="{E43B668F-618B-6547-B4A7-705E15ED194B}" dt="2022-11-21T10:27:25.862" v="182"/>
        <pc:sldMkLst>
          <pc:docMk/>
          <pc:sldMk cId="3270554020" sldId="277"/>
        </pc:sldMkLst>
        <pc:spChg chg="mod">
          <ac:chgData name="Kinsley, Sam" userId="f6511517-0915-44b1-8de4-c83f882aa97a" providerId="ADAL" clId="{E43B668F-618B-6547-B4A7-705E15ED194B}" dt="2022-11-21T10:27:25.862" v="182"/>
          <ac:spMkLst>
            <pc:docMk/>
            <pc:sldMk cId="3270554020" sldId="277"/>
            <ac:spMk id="2" creationId="{00000000-0000-0000-0000-000000000000}"/>
          </ac:spMkLst>
        </pc:spChg>
        <pc:spChg chg="mod">
          <ac:chgData name="Kinsley, Sam" userId="f6511517-0915-44b1-8de4-c83f882aa97a" providerId="ADAL" clId="{E43B668F-618B-6547-B4A7-705E15ED194B}" dt="2022-11-21T10:27:25.862" v="182"/>
          <ac:spMkLst>
            <pc:docMk/>
            <pc:sldMk cId="3270554020" sldId="277"/>
            <ac:spMk id="3" creationId="{00000000-0000-0000-0000-000000000000}"/>
          </ac:spMkLst>
        </pc:spChg>
      </pc:sldChg>
      <pc:sldChg chg="modSp mod">
        <pc:chgData name="Kinsley, Sam" userId="f6511517-0915-44b1-8de4-c83f882aa97a" providerId="ADAL" clId="{E43B668F-618B-6547-B4A7-705E15ED194B}" dt="2022-11-21T10:27:25.862" v="182"/>
        <pc:sldMkLst>
          <pc:docMk/>
          <pc:sldMk cId="1230256839" sldId="278"/>
        </pc:sldMkLst>
        <pc:spChg chg="mod">
          <ac:chgData name="Kinsley, Sam" userId="f6511517-0915-44b1-8de4-c83f882aa97a" providerId="ADAL" clId="{E43B668F-618B-6547-B4A7-705E15ED194B}" dt="2022-11-21T10:27:25.862" v="182"/>
          <ac:spMkLst>
            <pc:docMk/>
            <pc:sldMk cId="1230256839" sldId="278"/>
            <ac:spMk id="2" creationId="{00000000-0000-0000-0000-000000000000}"/>
          </ac:spMkLst>
        </pc:spChg>
        <pc:spChg chg="mod">
          <ac:chgData name="Kinsley, Sam" userId="f6511517-0915-44b1-8de4-c83f882aa97a" providerId="ADAL" clId="{E43B668F-618B-6547-B4A7-705E15ED194B}" dt="2022-11-21T10:27:25.862" v="182"/>
          <ac:spMkLst>
            <pc:docMk/>
            <pc:sldMk cId="1230256839" sldId="278"/>
            <ac:spMk id="3" creationId="{00000000-0000-0000-0000-000000000000}"/>
          </ac:spMkLst>
        </pc:spChg>
      </pc:sldChg>
      <pc:sldChg chg="modSp mod">
        <pc:chgData name="Kinsley, Sam" userId="f6511517-0915-44b1-8de4-c83f882aa97a" providerId="ADAL" clId="{E43B668F-618B-6547-B4A7-705E15ED194B}" dt="2022-11-21T10:27:25.862" v="182"/>
        <pc:sldMkLst>
          <pc:docMk/>
          <pc:sldMk cId="3225681666" sldId="279"/>
        </pc:sldMkLst>
        <pc:spChg chg="mod">
          <ac:chgData name="Kinsley, Sam" userId="f6511517-0915-44b1-8de4-c83f882aa97a" providerId="ADAL" clId="{E43B668F-618B-6547-B4A7-705E15ED194B}" dt="2022-11-21T10:27:25.862" v="182"/>
          <ac:spMkLst>
            <pc:docMk/>
            <pc:sldMk cId="3225681666" sldId="279"/>
            <ac:spMk id="2" creationId="{00000000-0000-0000-0000-000000000000}"/>
          </ac:spMkLst>
        </pc:spChg>
        <pc:spChg chg="mod">
          <ac:chgData name="Kinsley, Sam" userId="f6511517-0915-44b1-8de4-c83f882aa97a" providerId="ADAL" clId="{E43B668F-618B-6547-B4A7-705E15ED194B}" dt="2022-11-21T10:27:25.862" v="182"/>
          <ac:spMkLst>
            <pc:docMk/>
            <pc:sldMk cId="3225681666" sldId="279"/>
            <ac:spMk id="3" creationId="{00000000-0000-0000-0000-000000000000}"/>
          </ac:spMkLst>
        </pc:spChg>
      </pc:sldChg>
      <pc:sldChg chg="modSp mod">
        <pc:chgData name="Kinsley, Sam" userId="f6511517-0915-44b1-8de4-c83f882aa97a" providerId="ADAL" clId="{E43B668F-618B-6547-B4A7-705E15ED194B}" dt="2022-11-21T10:27:25.862" v="182"/>
        <pc:sldMkLst>
          <pc:docMk/>
          <pc:sldMk cId="2592204014" sldId="280"/>
        </pc:sldMkLst>
        <pc:spChg chg="mod">
          <ac:chgData name="Kinsley, Sam" userId="f6511517-0915-44b1-8de4-c83f882aa97a" providerId="ADAL" clId="{E43B668F-618B-6547-B4A7-705E15ED194B}" dt="2022-11-21T10:27:25.862" v="182"/>
          <ac:spMkLst>
            <pc:docMk/>
            <pc:sldMk cId="2592204014" sldId="280"/>
            <ac:spMk id="2" creationId="{00000000-0000-0000-0000-000000000000}"/>
          </ac:spMkLst>
        </pc:spChg>
        <pc:spChg chg="mod">
          <ac:chgData name="Kinsley, Sam" userId="f6511517-0915-44b1-8de4-c83f882aa97a" providerId="ADAL" clId="{E43B668F-618B-6547-B4A7-705E15ED194B}" dt="2022-11-21T10:27:25.862" v="182"/>
          <ac:spMkLst>
            <pc:docMk/>
            <pc:sldMk cId="2592204014" sldId="280"/>
            <ac:spMk id="3" creationId="{00000000-0000-0000-0000-000000000000}"/>
          </ac:spMkLst>
        </pc:spChg>
      </pc:sldChg>
      <pc:sldChg chg="modSp">
        <pc:chgData name="Kinsley, Sam" userId="f6511517-0915-44b1-8de4-c83f882aa97a" providerId="ADAL" clId="{E43B668F-618B-6547-B4A7-705E15ED194B}" dt="2022-11-21T10:27:25.862" v="182"/>
        <pc:sldMkLst>
          <pc:docMk/>
          <pc:sldMk cId="734479621" sldId="281"/>
        </pc:sldMkLst>
        <pc:spChg chg="mod">
          <ac:chgData name="Kinsley, Sam" userId="f6511517-0915-44b1-8de4-c83f882aa97a" providerId="ADAL" clId="{E43B668F-618B-6547-B4A7-705E15ED194B}" dt="2022-11-21T10:27:25.862" v="182"/>
          <ac:spMkLst>
            <pc:docMk/>
            <pc:sldMk cId="734479621" sldId="281"/>
            <ac:spMk id="2" creationId="{00000000-0000-0000-0000-000000000000}"/>
          </ac:spMkLst>
        </pc:spChg>
        <pc:spChg chg="mod">
          <ac:chgData name="Kinsley, Sam" userId="f6511517-0915-44b1-8de4-c83f882aa97a" providerId="ADAL" clId="{E43B668F-618B-6547-B4A7-705E15ED194B}" dt="2022-11-21T10:27:25.862" v="182"/>
          <ac:spMkLst>
            <pc:docMk/>
            <pc:sldMk cId="734479621" sldId="281"/>
            <ac:spMk id="3" creationId="{00000000-0000-0000-0000-000000000000}"/>
          </ac:spMkLst>
        </pc:spChg>
      </pc:sldChg>
      <pc:sldChg chg="modSp mod">
        <pc:chgData name="Kinsley, Sam" userId="f6511517-0915-44b1-8de4-c83f882aa97a" providerId="ADAL" clId="{E43B668F-618B-6547-B4A7-705E15ED194B}" dt="2022-11-21T10:27:25.862" v="182"/>
        <pc:sldMkLst>
          <pc:docMk/>
          <pc:sldMk cId="24722627" sldId="282"/>
        </pc:sldMkLst>
        <pc:spChg chg="mod">
          <ac:chgData name="Kinsley, Sam" userId="f6511517-0915-44b1-8de4-c83f882aa97a" providerId="ADAL" clId="{E43B668F-618B-6547-B4A7-705E15ED194B}" dt="2022-11-21T10:27:25.862" v="182"/>
          <ac:spMkLst>
            <pc:docMk/>
            <pc:sldMk cId="24722627" sldId="282"/>
            <ac:spMk id="2" creationId="{00000000-0000-0000-0000-000000000000}"/>
          </ac:spMkLst>
        </pc:spChg>
        <pc:spChg chg="mod">
          <ac:chgData name="Kinsley, Sam" userId="f6511517-0915-44b1-8de4-c83f882aa97a" providerId="ADAL" clId="{E43B668F-618B-6547-B4A7-705E15ED194B}" dt="2022-11-21T10:27:25.862" v="182"/>
          <ac:spMkLst>
            <pc:docMk/>
            <pc:sldMk cId="24722627" sldId="282"/>
            <ac:spMk id="3" creationId="{00000000-0000-0000-0000-000000000000}"/>
          </ac:spMkLst>
        </pc:spChg>
      </pc:sldChg>
      <pc:sldChg chg="modSp del">
        <pc:chgData name="Kinsley, Sam" userId="f6511517-0915-44b1-8de4-c83f882aa97a" providerId="ADAL" clId="{E43B668F-618B-6547-B4A7-705E15ED194B}" dt="2022-11-21T10:26:11.236" v="51" actId="2696"/>
        <pc:sldMkLst>
          <pc:docMk/>
          <pc:sldMk cId="3093642447" sldId="283"/>
        </pc:sldMkLst>
        <pc:spChg chg="mod">
          <ac:chgData name="Kinsley, Sam" userId="f6511517-0915-44b1-8de4-c83f882aa97a" providerId="ADAL" clId="{E43B668F-618B-6547-B4A7-705E15ED194B}" dt="2022-11-21T10:25:16.321" v="37"/>
          <ac:spMkLst>
            <pc:docMk/>
            <pc:sldMk cId="3093642447" sldId="283"/>
            <ac:spMk id="2" creationId="{00000000-0000-0000-0000-000000000000}"/>
          </ac:spMkLst>
        </pc:spChg>
      </pc:sldChg>
      <pc:sldChg chg="del">
        <pc:chgData name="Kinsley, Sam" userId="f6511517-0915-44b1-8de4-c83f882aa97a" providerId="ADAL" clId="{E43B668F-618B-6547-B4A7-705E15ED194B}" dt="2022-11-21T10:26:11.247" v="52" actId="2696"/>
        <pc:sldMkLst>
          <pc:docMk/>
          <pc:sldMk cId="1323884821" sldId="284"/>
        </pc:sldMkLst>
      </pc:sldChg>
      <pc:sldChg chg="del">
        <pc:chgData name="Kinsley, Sam" userId="f6511517-0915-44b1-8de4-c83f882aa97a" providerId="ADAL" clId="{E43B668F-618B-6547-B4A7-705E15ED194B}" dt="2022-11-21T10:26:11.276" v="53" actId="2696"/>
        <pc:sldMkLst>
          <pc:docMk/>
          <pc:sldMk cId="1872601368" sldId="285"/>
        </pc:sldMkLst>
      </pc:sldChg>
      <pc:sldChg chg="del">
        <pc:chgData name="Kinsley, Sam" userId="f6511517-0915-44b1-8de4-c83f882aa97a" providerId="ADAL" clId="{E43B668F-618B-6547-B4A7-705E15ED194B}" dt="2022-11-21T10:26:11.285" v="54" actId="2696"/>
        <pc:sldMkLst>
          <pc:docMk/>
          <pc:sldMk cId="647719253" sldId="286"/>
        </pc:sldMkLst>
      </pc:sldChg>
      <pc:sldChg chg="modSp">
        <pc:chgData name="Kinsley, Sam" userId="f6511517-0915-44b1-8de4-c83f882aa97a" providerId="ADAL" clId="{E43B668F-618B-6547-B4A7-705E15ED194B}" dt="2022-11-21T10:27:25.862" v="182"/>
        <pc:sldMkLst>
          <pc:docMk/>
          <pc:sldMk cId="3234279125" sldId="287"/>
        </pc:sldMkLst>
        <pc:spChg chg="mod">
          <ac:chgData name="Kinsley, Sam" userId="f6511517-0915-44b1-8de4-c83f882aa97a" providerId="ADAL" clId="{E43B668F-618B-6547-B4A7-705E15ED194B}" dt="2022-11-21T10:27:25.862" v="182"/>
          <ac:spMkLst>
            <pc:docMk/>
            <pc:sldMk cId="3234279125" sldId="287"/>
            <ac:spMk id="2" creationId="{00000000-0000-0000-0000-000000000000}"/>
          </ac:spMkLst>
        </pc:spChg>
      </pc:sldChg>
      <pc:sldChg chg="delSp modSp mod">
        <pc:chgData name="Kinsley, Sam" userId="f6511517-0915-44b1-8de4-c83f882aa97a" providerId="ADAL" clId="{E43B668F-618B-6547-B4A7-705E15ED194B}" dt="2022-11-21T10:28:08.625" v="186" actId="27636"/>
        <pc:sldMkLst>
          <pc:docMk/>
          <pc:sldMk cId="3306577767" sldId="288"/>
        </pc:sldMkLst>
        <pc:spChg chg="mod">
          <ac:chgData name="Kinsley, Sam" userId="f6511517-0915-44b1-8de4-c83f882aa97a" providerId="ADAL" clId="{E43B668F-618B-6547-B4A7-705E15ED194B}" dt="2022-11-21T10:27:25.862" v="182"/>
          <ac:spMkLst>
            <pc:docMk/>
            <pc:sldMk cId="3306577767" sldId="288"/>
            <ac:spMk id="2" creationId="{00000000-0000-0000-0000-000000000000}"/>
          </ac:spMkLst>
        </pc:spChg>
        <pc:spChg chg="mod">
          <ac:chgData name="Kinsley, Sam" userId="f6511517-0915-44b1-8de4-c83f882aa97a" providerId="ADAL" clId="{E43B668F-618B-6547-B4A7-705E15ED194B}" dt="2022-11-21T10:28:08.625" v="186" actId="27636"/>
          <ac:spMkLst>
            <pc:docMk/>
            <pc:sldMk cId="3306577767" sldId="288"/>
            <ac:spMk id="3" creationId="{00000000-0000-0000-0000-000000000000}"/>
          </ac:spMkLst>
        </pc:spChg>
        <pc:picChg chg="del">
          <ac:chgData name="Kinsley, Sam" userId="f6511517-0915-44b1-8de4-c83f882aa97a" providerId="ADAL" clId="{E43B668F-618B-6547-B4A7-705E15ED194B}" dt="2022-11-21T10:27:39.101" v="183" actId="478"/>
          <ac:picMkLst>
            <pc:docMk/>
            <pc:sldMk cId="3306577767" sldId="288"/>
            <ac:picMk id="5" creationId="{00000000-0000-0000-0000-000000000000}"/>
          </ac:picMkLst>
        </pc:picChg>
      </pc:sldChg>
      <pc:sldChg chg="modSp">
        <pc:chgData name="Kinsley, Sam" userId="f6511517-0915-44b1-8de4-c83f882aa97a" providerId="ADAL" clId="{E43B668F-618B-6547-B4A7-705E15ED194B}" dt="2022-11-21T10:27:25.862" v="182"/>
        <pc:sldMkLst>
          <pc:docMk/>
          <pc:sldMk cId="2405795829" sldId="289"/>
        </pc:sldMkLst>
        <pc:spChg chg="mod">
          <ac:chgData name="Kinsley, Sam" userId="f6511517-0915-44b1-8de4-c83f882aa97a" providerId="ADAL" clId="{E43B668F-618B-6547-B4A7-705E15ED194B}" dt="2022-11-21T10:27:25.862" v="182"/>
          <ac:spMkLst>
            <pc:docMk/>
            <pc:sldMk cId="2405795829" sldId="289"/>
            <ac:spMk id="2" creationId="{00000000-0000-0000-0000-000000000000}"/>
          </ac:spMkLst>
        </pc:spChg>
        <pc:picChg chg="mod">
          <ac:chgData name="Kinsley, Sam" userId="f6511517-0915-44b1-8de4-c83f882aa97a" providerId="ADAL" clId="{E43B668F-618B-6547-B4A7-705E15ED194B}" dt="2022-11-21T10:27:25.862" v="182"/>
          <ac:picMkLst>
            <pc:docMk/>
            <pc:sldMk cId="2405795829" sldId="289"/>
            <ac:picMk id="4" creationId="{00000000-0000-0000-0000-000000000000}"/>
          </ac:picMkLst>
        </pc:picChg>
      </pc:sldChg>
      <pc:sldChg chg="modSp mod">
        <pc:chgData name="Kinsley, Sam" userId="f6511517-0915-44b1-8de4-c83f882aa97a" providerId="ADAL" clId="{E43B668F-618B-6547-B4A7-705E15ED194B}" dt="2022-11-21T10:27:25.862" v="182"/>
        <pc:sldMkLst>
          <pc:docMk/>
          <pc:sldMk cId="404297518" sldId="290"/>
        </pc:sldMkLst>
        <pc:spChg chg="mod">
          <ac:chgData name="Kinsley, Sam" userId="f6511517-0915-44b1-8de4-c83f882aa97a" providerId="ADAL" clId="{E43B668F-618B-6547-B4A7-705E15ED194B}" dt="2022-11-21T10:27:25.862" v="182"/>
          <ac:spMkLst>
            <pc:docMk/>
            <pc:sldMk cId="404297518" sldId="290"/>
            <ac:spMk id="2" creationId="{00000000-0000-0000-0000-000000000000}"/>
          </ac:spMkLst>
        </pc:spChg>
        <pc:spChg chg="mod">
          <ac:chgData name="Kinsley, Sam" userId="f6511517-0915-44b1-8de4-c83f882aa97a" providerId="ADAL" clId="{E43B668F-618B-6547-B4A7-705E15ED194B}" dt="2022-11-21T10:27:25.862" v="182"/>
          <ac:spMkLst>
            <pc:docMk/>
            <pc:sldMk cId="404297518" sldId="290"/>
            <ac:spMk id="3" creationId="{00000000-0000-0000-0000-000000000000}"/>
          </ac:spMkLst>
        </pc:spChg>
      </pc:sldChg>
      <pc:sldChg chg="modSp">
        <pc:chgData name="Kinsley, Sam" userId="f6511517-0915-44b1-8de4-c83f882aa97a" providerId="ADAL" clId="{E43B668F-618B-6547-B4A7-705E15ED194B}" dt="2022-11-21T10:27:25.862" v="182"/>
        <pc:sldMkLst>
          <pc:docMk/>
          <pc:sldMk cId="1664547246" sldId="291"/>
        </pc:sldMkLst>
        <pc:spChg chg="mod">
          <ac:chgData name="Kinsley, Sam" userId="f6511517-0915-44b1-8de4-c83f882aa97a" providerId="ADAL" clId="{E43B668F-618B-6547-B4A7-705E15ED194B}" dt="2022-11-21T10:27:25.862" v="182"/>
          <ac:spMkLst>
            <pc:docMk/>
            <pc:sldMk cId="1664547246" sldId="291"/>
            <ac:spMk id="2" creationId="{00000000-0000-0000-0000-000000000000}"/>
          </ac:spMkLst>
        </pc:spChg>
        <pc:spChg chg="mod">
          <ac:chgData name="Kinsley, Sam" userId="f6511517-0915-44b1-8de4-c83f882aa97a" providerId="ADAL" clId="{E43B668F-618B-6547-B4A7-705E15ED194B}" dt="2022-11-21T10:27:25.862" v="182"/>
          <ac:spMkLst>
            <pc:docMk/>
            <pc:sldMk cId="1664547246" sldId="291"/>
            <ac:spMk id="5" creationId="{00000000-0000-0000-0000-000000000000}"/>
          </ac:spMkLst>
        </pc:spChg>
      </pc:sldChg>
      <pc:sldChg chg="modSp mod">
        <pc:chgData name="Kinsley, Sam" userId="f6511517-0915-44b1-8de4-c83f882aa97a" providerId="ADAL" clId="{E43B668F-618B-6547-B4A7-705E15ED194B}" dt="2022-11-21T10:27:25.862" v="182"/>
        <pc:sldMkLst>
          <pc:docMk/>
          <pc:sldMk cId="1045809229" sldId="292"/>
        </pc:sldMkLst>
        <pc:spChg chg="mod">
          <ac:chgData name="Kinsley, Sam" userId="f6511517-0915-44b1-8de4-c83f882aa97a" providerId="ADAL" clId="{E43B668F-618B-6547-B4A7-705E15ED194B}" dt="2022-11-21T10:27:25.862" v="182"/>
          <ac:spMkLst>
            <pc:docMk/>
            <pc:sldMk cId="1045809229" sldId="292"/>
            <ac:spMk id="2" creationId="{00000000-0000-0000-0000-000000000000}"/>
          </ac:spMkLst>
        </pc:spChg>
        <pc:spChg chg="mod">
          <ac:chgData name="Kinsley, Sam" userId="f6511517-0915-44b1-8de4-c83f882aa97a" providerId="ADAL" clId="{E43B668F-618B-6547-B4A7-705E15ED194B}" dt="2022-11-21T10:27:25.862" v="182"/>
          <ac:spMkLst>
            <pc:docMk/>
            <pc:sldMk cId="1045809229" sldId="292"/>
            <ac:spMk id="3" creationId="{00000000-0000-0000-0000-000000000000}"/>
          </ac:spMkLst>
        </pc:spChg>
      </pc:sldChg>
      <pc:sldChg chg="modSp mod">
        <pc:chgData name="Kinsley, Sam" userId="f6511517-0915-44b1-8de4-c83f882aa97a" providerId="ADAL" clId="{E43B668F-618B-6547-B4A7-705E15ED194B}" dt="2022-11-21T10:27:25.862" v="182"/>
        <pc:sldMkLst>
          <pc:docMk/>
          <pc:sldMk cId="1839108258" sldId="293"/>
        </pc:sldMkLst>
        <pc:spChg chg="mod">
          <ac:chgData name="Kinsley, Sam" userId="f6511517-0915-44b1-8de4-c83f882aa97a" providerId="ADAL" clId="{E43B668F-618B-6547-B4A7-705E15ED194B}" dt="2022-11-21T10:27:25.862" v="182"/>
          <ac:spMkLst>
            <pc:docMk/>
            <pc:sldMk cId="1839108258" sldId="293"/>
            <ac:spMk id="2" creationId="{00000000-0000-0000-0000-000000000000}"/>
          </ac:spMkLst>
        </pc:spChg>
        <pc:spChg chg="mod">
          <ac:chgData name="Kinsley, Sam" userId="f6511517-0915-44b1-8de4-c83f882aa97a" providerId="ADAL" clId="{E43B668F-618B-6547-B4A7-705E15ED194B}" dt="2022-11-21T10:27:25.862" v="182"/>
          <ac:spMkLst>
            <pc:docMk/>
            <pc:sldMk cId="1839108258" sldId="293"/>
            <ac:spMk id="5" creationId="{00000000-0000-0000-0000-000000000000}"/>
          </ac:spMkLst>
        </pc:spChg>
      </pc:sldChg>
      <pc:sldChg chg="modSp add del">
        <pc:chgData name="Kinsley, Sam" userId="f6511517-0915-44b1-8de4-c83f882aa97a" providerId="ADAL" clId="{E43B668F-618B-6547-B4A7-705E15ED194B}" dt="2022-11-21T10:27:25.862" v="182"/>
        <pc:sldMkLst>
          <pc:docMk/>
          <pc:sldMk cId="0" sldId="366"/>
        </pc:sldMkLst>
        <pc:spChg chg="mod">
          <ac:chgData name="Kinsley, Sam" userId="f6511517-0915-44b1-8de4-c83f882aa97a" providerId="ADAL" clId="{E43B668F-618B-6547-B4A7-705E15ED194B}" dt="2022-11-21T10:27:25.862" v="182"/>
          <ac:spMkLst>
            <pc:docMk/>
            <pc:sldMk cId="0" sldId="366"/>
            <ac:spMk id="2" creationId="{3D3B13F1-2800-F648-8A13-DE26882B3255}"/>
          </ac:spMkLst>
        </pc:spChg>
      </pc:sldChg>
      <pc:sldChg chg="modSp add del mod">
        <pc:chgData name="Kinsley, Sam" userId="f6511517-0915-44b1-8de4-c83f882aa97a" providerId="ADAL" clId="{E43B668F-618B-6547-B4A7-705E15ED194B}" dt="2022-11-21T10:26:22.171" v="62" actId="27636"/>
        <pc:sldMkLst>
          <pc:docMk/>
          <pc:sldMk cId="0" sldId="368"/>
        </pc:sldMkLst>
        <pc:spChg chg="mod">
          <ac:chgData name="Kinsley, Sam" userId="f6511517-0915-44b1-8de4-c83f882aa97a" providerId="ADAL" clId="{E43B668F-618B-6547-B4A7-705E15ED194B}" dt="2022-11-21T10:26:22.171" v="62" actId="27636"/>
          <ac:spMkLst>
            <pc:docMk/>
            <pc:sldMk cId="0" sldId="368"/>
            <ac:spMk id="7" creationId="{6E392139-7E9E-D846-843E-A51B7044B27C}"/>
          </ac:spMkLst>
        </pc:spChg>
      </pc:sldChg>
      <pc:sldChg chg="modSp add del">
        <pc:chgData name="Kinsley, Sam" userId="f6511517-0915-44b1-8de4-c83f882aa97a" providerId="ADAL" clId="{E43B668F-618B-6547-B4A7-705E15ED194B}" dt="2022-11-21T10:27:25.862" v="182"/>
        <pc:sldMkLst>
          <pc:docMk/>
          <pc:sldMk cId="0" sldId="369"/>
        </pc:sldMkLst>
        <pc:spChg chg="mod">
          <ac:chgData name="Kinsley, Sam" userId="f6511517-0915-44b1-8de4-c83f882aa97a" providerId="ADAL" clId="{E43B668F-618B-6547-B4A7-705E15ED194B}" dt="2022-11-21T10:27:25.862" v="182"/>
          <ac:spMkLst>
            <pc:docMk/>
            <pc:sldMk cId="0" sldId="369"/>
            <ac:spMk id="26625" creationId="{674A3420-2B1E-9046-896D-FF8F3A30E86D}"/>
          </ac:spMkLst>
        </pc:spChg>
      </pc:sldChg>
      <pc:sldChg chg="add del">
        <pc:chgData name="Kinsley, Sam" userId="f6511517-0915-44b1-8de4-c83f882aa97a" providerId="ADAL" clId="{E43B668F-618B-6547-B4A7-705E15ED194B}" dt="2022-11-21T10:26:21.871" v="61"/>
        <pc:sldMkLst>
          <pc:docMk/>
          <pc:sldMk cId="0" sldId="391"/>
        </pc:sldMkLst>
      </pc:sldChg>
      <pc:sldChg chg="modSp add del mod">
        <pc:chgData name="Kinsley, Sam" userId="f6511517-0915-44b1-8de4-c83f882aa97a" providerId="ADAL" clId="{E43B668F-618B-6547-B4A7-705E15ED194B}" dt="2022-11-21T10:27:25.862" v="182"/>
        <pc:sldMkLst>
          <pc:docMk/>
          <pc:sldMk cId="0" sldId="394"/>
        </pc:sldMkLst>
        <pc:spChg chg="mod">
          <ac:chgData name="Kinsley, Sam" userId="f6511517-0915-44b1-8de4-c83f882aa97a" providerId="ADAL" clId="{E43B668F-618B-6547-B4A7-705E15ED194B}" dt="2022-11-21T10:27:25.862" v="182"/>
          <ac:spMkLst>
            <pc:docMk/>
            <pc:sldMk cId="0" sldId="394"/>
            <ac:spMk id="4" creationId="{03CD2DC0-CEF7-A844-98A0-D8215C2B627B}"/>
          </ac:spMkLst>
        </pc:spChg>
        <pc:spChg chg="mod">
          <ac:chgData name="Kinsley, Sam" userId="f6511517-0915-44b1-8de4-c83f882aa97a" providerId="ADAL" clId="{E43B668F-618B-6547-B4A7-705E15ED194B}" dt="2022-11-21T10:27:25.862" v="182"/>
          <ac:spMkLst>
            <pc:docMk/>
            <pc:sldMk cId="0" sldId="394"/>
            <ac:spMk id="5" creationId="{E5A38772-3D28-F541-A7CD-4A3B510C7B33}"/>
          </ac:spMkLst>
        </pc:spChg>
      </pc:sldChg>
      <pc:sldChg chg="add del">
        <pc:chgData name="Kinsley, Sam" userId="f6511517-0915-44b1-8de4-c83f882aa97a" providerId="ADAL" clId="{E43B668F-618B-6547-B4A7-705E15ED194B}" dt="2022-11-21T10:26:21.871" v="61"/>
        <pc:sldMkLst>
          <pc:docMk/>
          <pc:sldMk cId="0" sldId="399"/>
        </pc:sldMkLst>
      </pc:sldChg>
      <pc:sldChg chg="add del">
        <pc:chgData name="Kinsley, Sam" userId="f6511517-0915-44b1-8de4-c83f882aa97a" providerId="ADAL" clId="{E43B668F-618B-6547-B4A7-705E15ED194B}" dt="2022-11-21T10:26:21.871" v="61"/>
        <pc:sldMkLst>
          <pc:docMk/>
          <pc:sldMk cId="0" sldId="400"/>
        </pc:sldMkLst>
      </pc:sldChg>
      <pc:sldChg chg="modSp add del">
        <pc:chgData name="Kinsley, Sam" userId="f6511517-0915-44b1-8de4-c83f882aa97a" providerId="ADAL" clId="{E43B668F-618B-6547-B4A7-705E15ED194B}" dt="2022-11-21T10:27:25.862" v="182"/>
        <pc:sldMkLst>
          <pc:docMk/>
          <pc:sldMk cId="0" sldId="401"/>
        </pc:sldMkLst>
        <pc:spChg chg="mod">
          <ac:chgData name="Kinsley, Sam" userId="f6511517-0915-44b1-8de4-c83f882aa97a" providerId="ADAL" clId="{E43B668F-618B-6547-B4A7-705E15ED194B}" dt="2022-11-21T10:27:25.862" v="182"/>
          <ac:spMkLst>
            <pc:docMk/>
            <pc:sldMk cId="0" sldId="401"/>
            <ac:spMk id="2" creationId="{6B24D9CA-D700-7346-A527-0E786F6FCFB3}"/>
          </ac:spMkLst>
        </pc:spChg>
      </pc:sldChg>
      <pc:sldChg chg="modSp add del">
        <pc:chgData name="Kinsley, Sam" userId="f6511517-0915-44b1-8de4-c83f882aa97a" providerId="ADAL" clId="{E43B668F-618B-6547-B4A7-705E15ED194B}" dt="2022-11-21T10:27:25.862" v="182"/>
        <pc:sldMkLst>
          <pc:docMk/>
          <pc:sldMk cId="1902726854" sldId="402"/>
        </pc:sldMkLst>
        <pc:spChg chg="mod">
          <ac:chgData name="Kinsley, Sam" userId="f6511517-0915-44b1-8de4-c83f882aa97a" providerId="ADAL" clId="{E43B668F-618B-6547-B4A7-705E15ED194B}" dt="2022-11-21T10:27:25.862" v="182"/>
          <ac:spMkLst>
            <pc:docMk/>
            <pc:sldMk cId="1902726854" sldId="402"/>
            <ac:spMk id="2" creationId="{3D3B13F1-2800-F648-8A13-DE26882B3255}"/>
          </ac:spMkLst>
        </pc:spChg>
      </pc:sldChg>
      <pc:sldChg chg="modSp add del mod">
        <pc:chgData name="Kinsley, Sam" userId="f6511517-0915-44b1-8de4-c83f882aa97a" providerId="ADAL" clId="{E43B668F-618B-6547-B4A7-705E15ED194B}" dt="2022-11-21T10:27:25.862" v="182"/>
        <pc:sldMkLst>
          <pc:docMk/>
          <pc:sldMk cId="3715835364" sldId="403"/>
        </pc:sldMkLst>
        <pc:spChg chg="mod">
          <ac:chgData name="Kinsley, Sam" userId="f6511517-0915-44b1-8de4-c83f882aa97a" providerId="ADAL" clId="{E43B668F-618B-6547-B4A7-705E15ED194B}" dt="2022-11-21T10:27:25.862" v="182"/>
          <ac:spMkLst>
            <pc:docMk/>
            <pc:sldMk cId="3715835364" sldId="403"/>
            <ac:spMk id="4" creationId="{03CD2DC0-CEF7-A844-98A0-D8215C2B627B}"/>
          </ac:spMkLst>
        </pc:spChg>
        <pc:spChg chg="mod">
          <ac:chgData name="Kinsley, Sam" userId="f6511517-0915-44b1-8de4-c83f882aa97a" providerId="ADAL" clId="{E43B668F-618B-6547-B4A7-705E15ED194B}" dt="2022-11-21T10:27:25.862" v="182"/>
          <ac:spMkLst>
            <pc:docMk/>
            <pc:sldMk cId="3715835364" sldId="403"/>
            <ac:spMk id="5" creationId="{E5A38772-3D28-F541-A7CD-4A3B510C7B33}"/>
          </ac:spMkLst>
        </pc:spChg>
      </pc:sldChg>
      <pc:sldChg chg="modSp add del">
        <pc:chgData name="Kinsley, Sam" userId="f6511517-0915-44b1-8de4-c83f882aa97a" providerId="ADAL" clId="{E43B668F-618B-6547-B4A7-705E15ED194B}" dt="2022-11-21T10:27:25.862" v="182"/>
        <pc:sldMkLst>
          <pc:docMk/>
          <pc:sldMk cId="2329484451" sldId="404"/>
        </pc:sldMkLst>
        <pc:spChg chg="mod">
          <ac:chgData name="Kinsley, Sam" userId="f6511517-0915-44b1-8de4-c83f882aa97a" providerId="ADAL" clId="{E43B668F-618B-6547-B4A7-705E15ED194B}" dt="2022-11-21T10:27:25.862" v="182"/>
          <ac:spMkLst>
            <pc:docMk/>
            <pc:sldMk cId="2329484451" sldId="404"/>
            <ac:spMk id="2" creationId="{4F707CB8-2AF6-8149-92CC-7F1EC5E2008E}"/>
          </ac:spMkLst>
        </pc:spChg>
        <pc:spChg chg="mod">
          <ac:chgData name="Kinsley, Sam" userId="f6511517-0915-44b1-8de4-c83f882aa97a" providerId="ADAL" clId="{E43B668F-618B-6547-B4A7-705E15ED194B}" dt="2022-11-21T10:27:25.862" v="182"/>
          <ac:spMkLst>
            <pc:docMk/>
            <pc:sldMk cId="2329484451" sldId="404"/>
            <ac:spMk id="3" creationId="{0B987221-6204-8542-8879-A61B148A3369}"/>
          </ac:spMkLst>
        </pc:spChg>
      </pc:sldChg>
      <pc:sldChg chg="modSp add del">
        <pc:chgData name="Kinsley, Sam" userId="f6511517-0915-44b1-8de4-c83f882aa97a" providerId="ADAL" clId="{E43B668F-618B-6547-B4A7-705E15ED194B}" dt="2022-11-21T10:27:25.862" v="182"/>
        <pc:sldMkLst>
          <pc:docMk/>
          <pc:sldMk cId="3458491120" sldId="405"/>
        </pc:sldMkLst>
        <pc:spChg chg="mod">
          <ac:chgData name="Kinsley, Sam" userId="f6511517-0915-44b1-8de4-c83f882aa97a" providerId="ADAL" clId="{E43B668F-618B-6547-B4A7-705E15ED194B}" dt="2022-11-21T10:27:25.862" v="182"/>
          <ac:spMkLst>
            <pc:docMk/>
            <pc:sldMk cId="3458491120" sldId="405"/>
            <ac:spMk id="8" creationId="{AB48EE5C-C39F-394B-9661-325771178E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503F1-0BE9-F04C-9D0D-34BA4A4D860F}" type="datetimeFigureOut">
              <a:rPr lang="en-US" smtClean="0"/>
              <a:t>11/10/23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5188E-1C5E-CE4D-BB39-98883C9997A6}" type="slidenum">
              <a:rPr lang="en-GB" smtClean="0"/>
              <a:t>‹#›</a:t>
            </a:fld>
            <a:endParaRPr lang="en-GB"/>
          </a:p>
        </p:txBody>
      </p:sp>
    </p:spTree>
    <p:extLst>
      <p:ext uri="{BB962C8B-B14F-4D97-AF65-F5344CB8AC3E}">
        <p14:creationId xmlns:p14="http://schemas.microsoft.com/office/powerpoint/2010/main" val="603058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80113433-C898-E444-B91F-76BF4BF6167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E4B309FF-E0DF-1348-BCE7-C2FDD30114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72EBA296-7256-394A-ACBE-786909087A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432C8FC-D0C0-AB40-9D91-3B5F2777FED3}" type="slidenum">
              <a:rPr lang="en-US" altLang="en-US" sz="1200"/>
              <a:pPr eaLnBrk="1" hangingPunct="1"/>
              <a:t>15</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41AF7FEE-48E0-BE4F-BFC4-2A8C7A463EF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7C21E60A-99D1-7142-91E8-4640BD3069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4SQ: ”</a:t>
            </a:r>
            <a:r>
              <a:rPr lang="en-GB" sz="1200" b="0" i="0" u="none" strike="noStrike" kern="1200" dirty="0">
                <a:solidFill>
                  <a:schemeClr val="tx1"/>
                </a:solidFill>
                <a:effectLst/>
                <a:latin typeface="+mn-lt"/>
                <a:ea typeface="+mn-ea"/>
                <a:cs typeface="+mn-cs"/>
              </a:rPr>
              <a:t> In 2014, Foursquare launched Pilgrim, a piece of code that passively tracks where your phone goes using Bluetooth, Wi-Fi, GPS, and GSM to identify the coffee shop or park or Thai restaurant you’re visiting, then feeds that data to its partner apps to send you, say, an offer for a 10 percent off coupon if you leave a review for the restaurant. Today, Pilgrim and the company’s Places API are an integral part of tens of thousands of apps, sites, and interfaces. As Foursquare’s website says, “If it tells you where, it's probably built on Foursquare.”</a:t>
            </a:r>
            <a:r>
              <a:rPr lang="en-US" altLang="en-US" dirty="0">
                <a:ea typeface="ＭＳ Ｐゴシック" panose="020B0600070205080204" pitchFamily="34" charset="-128"/>
              </a:rPr>
              <a:t>”</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BOGOST: “</a:t>
            </a:r>
            <a:r>
              <a:rPr lang="en-GB" sz="1200" b="0" i="0" u="none" strike="noStrike" kern="1200" dirty="0" err="1">
                <a:solidFill>
                  <a:schemeClr val="tx1"/>
                </a:solidFill>
                <a:effectLst/>
                <a:latin typeface="+mn-lt"/>
                <a:ea typeface="+mn-ea"/>
                <a:cs typeface="+mn-cs"/>
              </a:rPr>
              <a:t>Exploitationware</a:t>
            </a:r>
            <a:r>
              <a:rPr lang="en-GB" sz="1200" b="0" i="0" u="none" strike="noStrike" kern="1200" dirty="0">
                <a:solidFill>
                  <a:schemeClr val="tx1"/>
                </a:solidFill>
                <a:effectLst/>
                <a:latin typeface="+mn-lt"/>
                <a:ea typeface="+mn-ea"/>
                <a:cs typeface="+mn-cs"/>
              </a:rPr>
              <a:t> captures </a:t>
            </a:r>
            <a:r>
              <a:rPr lang="en-GB" sz="1200" b="0" i="0" u="none" strike="noStrike" kern="1200" dirty="0" err="1">
                <a:solidFill>
                  <a:schemeClr val="tx1"/>
                </a:solidFill>
                <a:effectLst/>
                <a:latin typeface="+mn-lt"/>
                <a:ea typeface="+mn-ea"/>
                <a:cs typeface="+mn-cs"/>
              </a:rPr>
              <a:t>gamifiers</a:t>
            </a:r>
            <a:r>
              <a:rPr lang="en-GB" sz="1200" b="0" i="0" u="none" strike="noStrike" kern="1200" dirty="0">
                <a:solidFill>
                  <a:schemeClr val="tx1"/>
                </a:solidFill>
                <a:effectLst/>
                <a:latin typeface="+mn-lt"/>
                <a:ea typeface="+mn-ea"/>
                <a:cs typeface="+mn-cs"/>
              </a:rPr>
              <a:t>’ real intentions: a grifter’s game, pursued to capitalize on a cultural moment, through services about which they have questionable expertise, to bring about results meant to last only long enough to pad their bank accounts before the next bullshit trend comes along.</a:t>
            </a:r>
            <a:r>
              <a:rPr lang="en-US" altLang="en-US" dirty="0">
                <a:ea typeface="ＭＳ Ｐゴシック" panose="020B0600070205080204" pitchFamily="34" charset="-128"/>
              </a:rPr>
              <a:t>”</a:t>
            </a:r>
          </a:p>
        </p:txBody>
      </p:sp>
      <p:sp>
        <p:nvSpPr>
          <p:cNvPr id="44035" name="Slide Number Placeholder 3">
            <a:extLst>
              <a:ext uri="{FF2B5EF4-FFF2-40B4-BE49-F238E27FC236}">
                <a16:creationId xmlns:a16="http://schemas.microsoft.com/office/drawing/2014/main" id="{F3E0F696-56F6-8C42-AEFF-F718CCB8C9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A0CD30D-2720-8D47-850A-03D1294414C2}" type="slidenum">
              <a:rPr lang="en-US" altLang="en-US" sz="1200"/>
              <a:pPr eaLnBrk="1" hangingPunct="1"/>
              <a:t>24</a:t>
            </a:fld>
            <a:endParaRPr lang="en-US" altLang="en-US" sz="1200"/>
          </a:p>
        </p:txBody>
      </p:sp>
    </p:spTree>
    <p:extLst>
      <p:ext uri="{BB962C8B-B14F-4D97-AF65-F5344CB8AC3E}">
        <p14:creationId xmlns:p14="http://schemas.microsoft.com/office/powerpoint/2010/main" val="316389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80113433-C898-E444-B91F-76BF4BF6167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E4B309FF-E0DF-1348-BCE7-C2FDD30114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72EBA296-7256-394A-ACBE-786909087A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432C8FC-D0C0-AB40-9D91-3B5F2777FED3}" type="slidenum">
              <a:rPr lang="en-US" altLang="en-US" sz="1200"/>
              <a:pPr eaLnBrk="1" hangingPunct="1"/>
              <a:t>16</a:t>
            </a:fld>
            <a:endParaRPr lang="en-US" altLang="en-US" sz="1200"/>
          </a:p>
        </p:txBody>
      </p:sp>
    </p:spTree>
    <p:extLst>
      <p:ext uri="{BB962C8B-B14F-4D97-AF65-F5344CB8AC3E}">
        <p14:creationId xmlns:p14="http://schemas.microsoft.com/office/powerpoint/2010/main" val="104165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5ACB0E5A-AA3E-C34F-AE8E-CA0981AB4A3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A321A18F-8DA0-EE41-9F9B-C1C03A1A65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95A75979-0539-3545-AEF3-AA145560DB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DAA109B-4117-1E4D-B7E6-000DEE9AA4F5}" type="slidenum">
              <a:rPr lang="en-US" altLang="en-US" sz="1200"/>
              <a:pPr eaLnBrk="1" hangingPunct="1"/>
              <a:t>17</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27095C51-9FA9-6C49-B810-01E0512E62C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FEDF6D58-5178-2646-A461-94140F258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001BA0D2-34E9-6C42-9C45-272E694DAF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A2EB45C-CFCA-7C45-9068-293D6ED5AAEF}" type="slidenum">
              <a:rPr lang="en-US" altLang="en-US" sz="1200"/>
              <a:pPr eaLnBrk="1" hangingPunct="1"/>
              <a:t>18</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FE559A65-2584-714D-875F-D03AFA3324A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C6741375-601C-7940-8D49-6E645E80C3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0A51EC44-E4B4-5A4A-997C-66DE1FCB44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1A34DC0-8DA9-7B44-A090-34D0A7BE2BFE}" type="slidenum">
              <a:rPr lang="en-US" altLang="en-US" sz="1200"/>
              <a:pPr eaLnBrk="1" hangingPunct="1"/>
              <a:t>19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9F0A19BF-75C3-D642-B165-42503718CC1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767BF84A-E1C4-554B-8E7F-73A329F6E3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EDD7B861-EF35-2B42-B94E-1B7E6BC55B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E140C7D-A40A-1F40-AE66-9E21B47668B9}" type="slidenum">
              <a:rPr lang="en-US" altLang="en-US" sz="1200"/>
              <a:pPr eaLnBrk="1" hangingPunct="1"/>
              <a:t>20</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80098897-A2FA-4F48-8BC7-5C21EAC46C1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B784168F-70FC-C943-BAB7-F20F702F97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46A099C8-5503-8C41-B17E-80B0ECEAF0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3CF46FD-C4A8-5B4E-9381-DD28D3BB5637}" type="slidenum">
              <a:rPr lang="en-US" altLang="en-US" sz="1200"/>
              <a:pPr eaLnBrk="1" hangingPunct="1"/>
              <a:t>21</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EA31DB56-839B-7849-B142-EF9101AFD2B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F4155E17-D394-D243-AC4C-8981EFA53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B9C0CA82-CFA1-DA43-8125-9291E56BC6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1FBAA8E-E17F-1D4E-9869-1D07EB319FE1}" type="slidenum">
              <a:rPr lang="en-US" altLang="en-US" sz="1200"/>
              <a:pPr eaLnBrk="1" hangingPunct="1"/>
              <a:t>22</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41AF7FEE-48E0-BE4F-BFC4-2A8C7A463EF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7C21E60A-99D1-7142-91E8-4640BD3069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BOGOST:</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a:t>
            </a:r>
            <a:r>
              <a:rPr lang="en-GB" sz="1200" b="0" i="0" u="none" strike="noStrike" kern="1200" dirty="0">
                <a:solidFill>
                  <a:schemeClr val="tx1"/>
                </a:solidFill>
                <a:effectLst/>
                <a:latin typeface="+mn-lt"/>
                <a:ea typeface="+mn-ea"/>
                <a:cs typeface="+mn-cs"/>
              </a:rPr>
              <a:t>Gamification is reassuring. It gives Vice Presidents and Brand Managers comfort: they’re doing everything right, and they can do even better by adding “a games strategy” to their existing products</a:t>
            </a:r>
            <a:r>
              <a:rPr lang="en-US" altLang="en-US" dirty="0">
                <a:ea typeface="ＭＳ Ｐゴシック" panose="020B0600070205080204" pitchFamily="34" charset="-128"/>
              </a:rPr>
              <a:t>”</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It is “</a:t>
            </a:r>
            <a:r>
              <a:rPr lang="en-GB" sz="1200" b="0" i="0" u="none" strike="noStrike" kern="1200" dirty="0">
                <a:solidFill>
                  <a:schemeClr val="tx1"/>
                </a:solidFill>
                <a:effectLst/>
                <a:latin typeface="+mn-lt"/>
                <a:ea typeface="+mn-ea"/>
                <a:cs typeface="+mn-cs"/>
              </a:rPr>
              <a:t>simple, repeatable approaches in which benefit, </a:t>
            </a:r>
            <a:r>
              <a:rPr lang="en-GB" sz="1200" b="0" i="0" u="none" strike="noStrike" kern="1200" dirty="0" err="1">
                <a:solidFill>
                  <a:schemeClr val="tx1"/>
                </a:solidFill>
                <a:effectLst/>
                <a:latin typeface="+mn-lt"/>
                <a:ea typeface="+mn-ea"/>
                <a:cs typeface="+mn-cs"/>
              </a:rPr>
              <a:t>honor</a:t>
            </a:r>
            <a:r>
              <a:rPr lang="en-GB" sz="1200" b="0" i="0" u="none" strike="noStrike" kern="1200" dirty="0">
                <a:solidFill>
                  <a:schemeClr val="tx1"/>
                </a:solidFill>
                <a:effectLst/>
                <a:latin typeface="+mn-lt"/>
                <a:ea typeface="+mn-ea"/>
                <a:cs typeface="+mn-cs"/>
              </a:rPr>
              <a:t>, and aesthetics are less important than facility</a:t>
            </a:r>
            <a:r>
              <a:rPr lang="en-US" altLang="en-US" dirty="0">
                <a:ea typeface="ＭＳ Ｐゴシック" panose="020B0600070205080204" pitchFamily="34" charset="-128"/>
              </a:rPr>
              <a:t>”</a:t>
            </a:r>
          </a:p>
        </p:txBody>
      </p:sp>
      <p:sp>
        <p:nvSpPr>
          <p:cNvPr id="44035" name="Slide Number Placeholder 3">
            <a:extLst>
              <a:ext uri="{FF2B5EF4-FFF2-40B4-BE49-F238E27FC236}">
                <a16:creationId xmlns:a16="http://schemas.microsoft.com/office/drawing/2014/main" id="{F3E0F696-56F6-8C42-AEFF-F718CCB8C9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A0CD30D-2720-8D47-850A-03D1294414C2}" type="slidenum">
              <a:rPr lang="en-US" altLang="en-US" sz="1200"/>
              <a:pPr eaLnBrk="1" hangingPunct="1"/>
              <a:t>23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90D90-0D8F-4E0A-6E0D-F360F78D65AB}"/>
              </a:ext>
            </a:extLst>
          </p:cNvPr>
          <p:cNvSpPr>
            <a:spLocks noGrp="1"/>
          </p:cNvSpPr>
          <p:nvPr>
            <p:ph type="ctrTitle"/>
          </p:nvPr>
        </p:nvSpPr>
        <p:spPr>
          <a:xfrm>
            <a:off x="628650" y="304800"/>
            <a:ext cx="7886700" cy="1790700"/>
          </a:xfrm>
        </p:spPr>
        <p:txBody>
          <a:bodyPr anchor="ctr"/>
          <a:lstStyle>
            <a:lvl1pPr algn="l">
              <a:defRPr sz="4500" b="1" i="0">
                <a:latin typeface="Helvetica" pitchFamily="2" charset="0"/>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913CB53B-68CB-4BB2-D2B4-E95626633855}"/>
              </a:ext>
            </a:extLst>
          </p:cNvPr>
          <p:cNvSpPr>
            <a:spLocks noGrp="1"/>
          </p:cNvSpPr>
          <p:nvPr>
            <p:ph type="subTitle" idx="1"/>
          </p:nvPr>
        </p:nvSpPr>
        <p:spPr>
          <a:xfrm>
            <a:off x="1211580" y="3741420"/>
            <a:ext cx="7303770" cy="628650"/>
          </a:xfrm>
        </p:spPr>
        <p:txBody>
          <a:bodyPr>
            <a:normAutofit/>
          </a:bodyPr>
          <a:lstStyle>
            <a:lvl1pPr marL="0" indent="0" algn="r">
              <a:buNone/>
              <a:defRPr sz="3200" b="1" i="0" cap="all" baseline="0">
                <a:solidFill>
                  <a:srgbClr val="FF32AA"/>
                </a:solidFill>
                <a:latin typeface="Helvetica"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a:extLst>
              <a:ext uri="{FF2B5EF4-FFF2-40B4-BE49-F238E27FC236}">
                <a16:creationId xmlns:a16="http://schemas.microsoft.com/office/drawing/2014/main" id="{55209481-A10D-740F-26F4-C0B97664D87F}"/>
              </a:ext>
            </a:extLst>
          </p:cNvPr>
          <p:cNvSpPr>
            <a:spLocks noGrp="1"/>
          </p:cNvSpPr>
          <p:nvPr>
            <p:ph type="dt" sz="half" idx="10"/>
          </p:nvPr>
        </p:nvSpPr>
        <p:spPr/>
        <p:txBody>
          <a:bodyPr/>
          <a:lstStyle/>
          <a:p>
            <a:fld id="{EDE2313A-D2D6-F141-AC0D-A08000320207}" type="datetimeFigureOut">
              <a:rPr lang="en-US" smtClean="0"/>
              <a:t>11/10/23</a:t>
            </a:fld>
            <a:endParaRPr lang="en-GB"/>
          </a:p>
        </p:txBody>
      </p:sp>
      <p:sp>
        <p:nvSpPr>
          <p:cNvPr id="5" name="Footer Placeholder 4">
            <a:extLst>
              <a:ext uri="{FF2B5EF4-FFF2-40B4-BE49-F238E27FC236}">
                <a16:creationId xmlns:a16="http://schemas.microsoft.com/office/drawing/2014/main" id="{5E53FF64-AC8F-1677-D0F4-21FB853BFD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1DC30B-113D-E2FA-C48E-2229A8541148}"/>
              </a:ext>
            </a:extLst>
          </p:cNvPr>
          <p:cNvSpPr>
            <a:spLocks noGrp="1"/>
          </p:cNvSpPr>
          <p:nvPr>
            <p:ph type="sldNum" sz="quarter" idx="12"/>
          </p:nvPr>
        </p:nvSpPr>
        <p:spPr/>
        <p:txBody>
          <a:bodyPr/>
          <a:lstStyle/>
          <a:p>
            <a:fld id="{A2AA4E0B-28CF-B74B-A66F-A19659678314}" type="slidenum">
              <a:rPr lang="en-GB" smtClean="0"/>
              <a:t>‹#›</a:t>
            </a:fld>
            <a:endParaRPr lang="en-GB"/>
          </a:p>
        </p:txBody>
      </p:sp>
    </p:spTree>
    <p:extLst>
      <p:ext uri="{BB962C8B-B14F-4D97-AF65-F5344CB8AC3E}">
        <p14:creationId xmlns:p14="http://schemas.microsoft.com/office/powerpoint/2010/main" val="3095294001"/>
      </p:ext>
    </p:extLst>
  </p:cSld>
  <p:clrMapOvr>
    <a:masterClrMapping/>
  </p:clrMapOvr>
  <p:extLst>
    <p:ext uri="{DCECCB84-F9BA-43D5-87BE-67443E8EF086}">
      <p15:sldGuideLst xmlns:p15="http://schemas.microsoft.com/office/powerpoint/2012/main">
        <p15:guide id="1" orient="horz" pos="667">
          <p15:clr>
            <a:srgbClr val="FBAE40"/>
          </p15:clr>
        </p15:guide>
        <p15:guide id="2" pos="38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D59F-DF7A-C56E-DC57-F462DDE5F3E2}"/>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1C3D2CA-C73E-FF00-BD50-65C491F9D01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a:extLst>
              <a:ext uri="{FF2B5EF4-FFF2-40B4-BE49-F238E27FC236}">
                <a16:creationId xmlns:a16="http://schemas.microsoft.com/office/drawing/2014/main" id="{F1814DF1-DAAD-B51E-CC70-16BD8C49F59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BDA0936-6E8E-AC92-29EC-297CF19AD277}"/>
              </a:ext>
            </a:extLst>
          </p:cNvPr>
          <p:cNvSpPr>
            <a:spLocks noGrp="1"/>
          </p:cNvSpPr>
          <p:nvPr>
            <p:ph type="dt" sz="half" idx="10"/>
          </p:nvPr>
        </p:nvSpPr>
        <p:spPr/>
        <p:txBody>
          <a:bodyPr/>
          <a:lstStyle/>
          <a:p>
            <a:fld id="{8B4C10B8-7729-ED42-8822-4031B6660AD3}" type="datetimeFigureOut">
              <a:rPr lang="en-US" smtClean="0"/>
              <a:t>11/10/23</a:t>
            </a:fld>
            <a:endParaRPr lang="en-GB"/>
          </a:p>
        </p:txBody>
      </p:sp>
      <p:sp>
        <p:nvSpPr>
          <p:cNvPr id="6" name="Footer Placeholder 5">
            <a:extLst>
              <a:ext uri="{FF2B5EF4-FFF2-40B4-BE49-F238E27FC236}">
                <a16:creationId xmlns:a16="http://schemas.microsoft.com/office/drawing/2014/main" id="{79EB7201-B727-6A11-EB77-144E49821B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4066AF-9EF7-C32A-53F2-672193B5E2A5}"/>
              </a:ext>
            </a:extLst>
          </p:cNvPr>
          <p:cNvSpPr>
            <a:spLocks noGrp="1"/>
          </p:cNvSpPr>
          <p:nvPr>
            <p:ph type="sldNum" sz="quarter" idx="12"/>
          </p:nvPr>
        </p:nvSpPr>
        <p:spPr/>
        <p:txBody>
          <a:bodyPr/>
          <a:lstStyle/>
          <a:p>
            <a:fld id="{BBC74866-CE55-FE47-8552-B22C8CED4927}" type="slidenum">
              <a:rPr lang="en-GB" smtClean="0"/>
              <a:t>‹#›</a:t>
            </a:fld>
            <a:endParaRPr lang="en-GB"/>
          </a:p>
        </p:txBody>
      </p:sp>
    </p:spTree>
    <p:extLst>
      <p:ext uri="{BB962C8B-B14F-4D97-AF65-F5344CB8AC3E}">
        <p14:creationId xmlns:p14="http://schemas.microsoft.com/office/powerpoint/2010/main" val="336490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D8E3-BB4D-8BE4-F3CF-A1958564A56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C12434-3520-786D-932F-141CC4092C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3B54741-1D91-CE70-EBF2-759D65BEDC8A}"/>
              </a:ext>
            </a:extLst>
          </p:cNvPr>
          <p:cNvSpPr>
            <a:spLocks noGrp="1"/>
          </p:cNvSpPr>
          <p:nvPr>
            <p:ph type="dt" sz="half" idx="10"/>
          </p:nvPr>
        </p:nvSpPr>
        <p:spPr/>
        <p:txBody>
          <a:bodyPr/>
          <a:lstStyle/>
          <a:p>
            <a:fld id="{8B4C10B8-7729-ED42-8822-4031B6660AD3}" type="datetimeFigureOut">
              <a:rPr lang="en-US" smtClean="0"/>
              <a:t>11/10/23</a:t>
            </a:fld>
            <a:endParaRPr lang="en-GB"/>
          </a:p>
        </p:txBody>
      </p:sp>
      <p:sp>
        <p:nvSpPr>
          <p:cNvPr id="5" name="Footer Placeholder 4">
            <a:extLst>
              <a:ext uri="{FF2B5EF4-FFF2-40B4-BE49-F238E27FC236}">
                <a16:creationId xmlns:a16="http://schemas.microsoft.com/office/drawing/2014/main" id="{ED0C1C95-0962-F604-6234-361F38B311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F75C9C-FB3F-9E4B-3AB3-1C3A39E3B406}"/>
              </a:ext>
            </a:extLst>
          </p:cNvPr>
          <p:cNvSpPr>
            <a:spLocks noGrp="1"/>
          </p:cNvSpPr>
          <p:nvPr>
            <p:ph type="sldNum" sz="quarter" idx="12"/>
          </p:nvPr>
        </p:nvSpPr>
        <p:spPr/>
        <p:txBody>
          <a:bodyPr/>
          <a:lstStyle/>
          <a:p>
            <a:fld id="{BBC74866-CE55-FE47-8552-B22C8CED4927}" type="slidenum">
              <a:rPr lang="en-GB" smtClean="0"/>
              <a:t>‹#›</a:t>
            </a:fld>
            <a:endParaRPr lang="en-GB"/>
          </a:p>
        </p:txBody>
      </p:sp>
    </p:spTree>
    <p:extLst>
      <p:ext uri="{BB962C8B-B14F-4D97-AF65-F5344CB8AC3E}">
        <p14:creationId xmlns:p14="http://schemas.microsoft.com/office/powerpoint/2010/main" val="271876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083299-6698-20BF-5450-A3E53F373E4A}"/>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8E0B6B0-D3B9-6BDC-9725-CB03EA5C0F26}"/>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149F17-52EE-B1C4-06DB-AAB74C40B314}"/>
              </a:ext>
            </a:extLst>
          </p:cNvPr>
          <p:cNvSpPr>
            <a:spLocks noGrp="1"/>
          </p:cNvSpPr>
          <p:nvPr>
            <p:ph type="dt" sz="half" idx="10"/>
          </p:nvPr>
        </p:nvSpPr>
        <p:spPr/>
        <p:txBody>
          <a:bodyPr/>
          <a:lstStyle/>
          <a:p>
            <a:fld id="{8B4C10B8-7729-ED42-8822-4031B6660AD3}" type="datetimeFigureOut">
              <a:rPr lang="en-US" smtClean="0"/>
              <a:t>11/10/23</a:t>
            </a:fld>
            <a:endParaRPr lang="en-GB"/>
          </a:p>
        </p:txBody>
      </p:sp>
      <p:sp>
        <p:nvSpPr>
          <p:cNvPr id="5" name="Footer Placeholder 4">
            <a:extLst>
              <a:ext uri="{FF2B5EF4-FFF2-40B4-BE49-F238E27FC236}">
                <a16:creationId xmlns:a16="http://schemas.microsoft.com/office/drawing/2014/main" id="{85AC1883-3A17-57EC-AB41-611A9007EF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3B6890-22F0-D842-02B9-0B6C4E49690A}"/>
              </a:ext>
            </a:extLst>
          </p:cNvPr>
          <p:cNvSpPr>
            <a:spLocks noGrp="1"/>
          </p:cNvSpPr>
          <p:nvPr>
            <p:ph type="sldNum" sz="quarter" idx="12"/>
          </p:nvPr>
        </p:nvSpPr>
        <p:spPr/>
        <p:txBody>
          <a:bodyPr/>
          <a:lstStyle/>
          <a:p>
            <a:fld id="{BBC74866-CE55-FE47-8552-B22C8CED4927}" type="slidenum">
              <a:rPr lang="en-GB" smtClean="0"/>
              <a:t>‹#›</a:t>
            </a:fld>
            <a:endParaRPr lang="en-GB"/>
          </a:p>
        </p:txBody>
      </p:sp>
    </p:spTree>
    <p:extLst>
      <p:ext uri="{BB962C8B-B14F-4D97-AF65-F5344CB8AC3E}">
        <p14:creationId xmlns:p14="http://schemas.microsoft.com/office/powerpoint/2010/main" val="358655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074486"/>
            <a:ext cx="7772400" cy="1021556"/>
          </a:xfrm>
        </p:spPr>
        <p:txBody>
          <a:bodyPr anchor="t">
            <a:normAutofit/>
          </a:bodyPr>
          <a:lstStyle>
            <a:lvl1pPr algn="ctr">
              <a:defRPr sz="3800" b="1" i="0" cap="all" baseline="0">
                <a:latin typeface="Futura" panose="020B0602020204020303" pitchFamily="34" charset="-79"/>
                <a:cs typeface="Futura" panose="020B0602020204020303" pitchFamily="34" charset="-79"/>
              </a:defRPr>
            </a:lvl1pPr>
          </a:lstStyle>
          <a:p>
            <a:r>
              <a:rPr lang="en-GB" dirty="0"/>
              <a:t>Click to edit master title style</a:t>
            </a:r>
          </a:p>
        </p:txBody>
      </p:sp>
      <p:sp>
        <p:nvSpPr>
          <p:cNvPr id="4" name="Date Placeholder 3"/>
          <p:cNvSpPr>
            <a:spLocks noGrp="1"/>
          </p:cNvSpPr>
          <p:nvPr>
            <p:ph type="dt" sz="half" idx="10"/>
          </p:nvPr>
        </p:nvSpPr>
        <p:spPr/>
        <p:txBody>
          <a:bodyPr/>
          <a:lstStyle/>
          <a:p>
            <a:fld id="{8B4C10B8-7729-ED42-8822-4031B6660AD3}" type="datetimeFigureOut">
              <a:rPr lang="en-US" smtClean="0"/>
              <a:t>11/10/23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74866-CE55-FE47-8552-B22C8CED4927}" type="slidenum">
              <a:rPr lang="en-GB" smtClean="0"/>
              <a:t>‹#›</a:t>
            </a:fld>
            <a:endParaRPr lang="en-GB"/>
          </a:p>
        </p:txBody>
      </p:sp>
    </p:spTree>
    <p:extLst>
      <p:ext uri="{BB962C8B-B14F-4D97-AF65-F5344CB8AC3E}">
        <p14:creationId xmlns:p14="http://schemas.microsoft.com/office/powerpoint/2010/main" val="291142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 y="0"/>
            <a:ext cx="9144000" cy="1372112"/>
          </a:xfrm>
          <a:prstGeom prst="rect">
            <a:avLst/>
          </a:prstGeom>
          <a:solidFill>
            <a:schemeClr val="bg1">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p:nvPr>
        </p:nvSpPr>
        <p:spPr>
          <a:xfrm>
            <a:off x="685800" y="180507"/>
            <a:ext cx="7772400" cy="1102519"/>
          </a:xfrm>
        </p:spPr>
        <p:txBody>
          <a:bodyPr>
            <a:normAutofit/>
          </a:bodyPr>
          <a:lstStyle>
            <a:lvl1pPr algn="l">
              <a:defRPr sz="4000">
                <a:solidFill>
                  <a:srgbClr val="195C9C"/>
                </a:solidFill>
                <a:latin typeface="Clarendon"/>
                <a:cs typeface="Clarendon"/>
              </a:defRPr>
            </a:lvl1pPr>
          </a:lstStyle>
          <a:p>
            <a:r>
              <a:rPr lang="en-GB"/>
              <a:t>Click to edit Master title style</a:t>
            </a:r>
            <a:endParaRPr lang="en-GB" dirty="0"/>
          </a:p>
        </p:txBody>
      </p:sp>
      <p:sp>
        <p:nvSpPr>
          <p:cNvPr id="9" name="Subtitle 2"/>
          <p:cNvSpPr>
            <a:spLocks noGrp="1"/>
          </p:cNvSpPr>
          <p:nvPr>
            <p:ph type="subTitle" idx="1"/>
          </p:nvPr>
        </p:nvSpPr>
        <p:spPr>
          <a:xfrm>
            <a:off x="1371600" y="3716258"/>
            <a:ext cx="7086600" cy="698288"/>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10" name="Date Placeholder 3"/>
          <p:cNvSpPr>
            <a:spLocks noGrp="1"/>
          </p:cNvSpPr>
          <p:nvPr>
            <p:ph type="dt" sz="half" idx="10"/>
          </p:nvPr>
        </p:nvSpPr>
        <p:spPr>
          <a:xfrm>
            <a:off x="457200" y="4767263"/>
            <a:ext cx="2133600" cy="273844"/>
          </a:xfrm>
        </p:spPr>
        <p:txBody>
          <a:bodyPr/>
          <a:lstStyle/>
          <a:p>
            <a:fld id="{EDE2313A-D2D6-F141-AC0D-A08000320207}" type="datetimeFigureOut">
              <a:rPr lang="en-US" smtClean="0"/>
              <a:t>11/10/23</a:t>
            </a:fld>
            <a:endParaRPr lang="en-GB"/>
          </a:p>
        </p:txBody>
      </p:sp>
      <p:sp>
        <p:nvSpPr>
          <p:cNvPr id="11" name="Footer Placeholder 4"/>
          <p:cNvSpPr>
            <a:spLocks noGrp="1"/>
          </p:cNvSpPr>
          <p:nvPr>
            <p:ph type="ftr" sz="quarter" idx="11"/>
          </p:nvPr>
        </p:nvSpPr>
        <p:spPr>
          <a:xfrm>
            <a:off x="3124200" y="4767263"/>
            <a:ext cx="2895600" cy="273844"/>
          </a:xfrm>
        </p:spPr>
        <p:txBody>
          <a:bodyPr/>
          <a:lstStyle/>
          <a:p>
            <a:endParaRPr lang="en-GB"/>
          </a:p>
        </p:txBody>
      </p:sp>
      <p:sp>
        <p:nvSpPr>
          <p:cNvPr id="12" name="Slide Number Placeholder 5"/>
          <p:cNvSpPr>
            <a:spLocks noGrp="1"/>
          </p:cNvSpPr>
          <p:nvPr>
            <p:ph type="sldNum" sz="quarter" idx="12"/>
          </p:nvPr>
        </p:nvSpPr>
        <p:spPr>
          <a:xfrm>
            <a:off x="6553200" y="4767263"/>
            <a:ext cx="2133600" cy="273844"/>
          </a:xfrm>
        </p:spPr>
        <p:txBody>
          <a:bodyPr/>
          <a:lstStyle/>
          <a:p>
            <a:fld id="{A2AA4E0B-28CF-B74B-A66F-A19659678314}" type="slidenum">
              <a:rPr lang="en-GB" smtClean="0"/>
              <a:t>‹#›</a:t>
            </a:fld>
            <a:endParaRPr lang="en-GB"/>
          </a:p>
        </p:txBody>
      </p:sp>
    </p:spTree>
    <p:extLst>
      <p:ext uri="{BB962C8B-B14F-4D97-AF65-F5344CB8AC3E}">
        <p14:creationId xmlns:p14="http://schemas.microsoft.com/office/powerpoint/2010/main" val="261207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1" y="0"/>
            <a:ext cx="9144000" cy="969170"/>
          </a:xfrm>
          <a:prstGeom prst="rect">
            <a:avLst/>
          </a:prstGeom>
          <a:solidFill>
            <a:schemeClr val="bg1">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57200" y="205979"/>
            <a:ext cx="8229600" cy="857250"/>
          </a:xfrm>
        </p:spPr>
        <p:txBody>
          <a:bodyPr>
            <a:normAutofit/>
          </a:bodyPr>
          <a:lstStyle>
            <a:lvl1pPr algn="r">
              <a:defRPr sz="3600" b="0" i="0">
                <a:solidFill>
                  <a:srgbClr val="195C9C"/>
                </a:solidFill>
                <a:latin typeface="L Clarendon Light"/>
                <a:cs typeface="L Clarendon Light"/>
              </a:defRPr>
            </a:lvl1pPr>
          </a:lstStyle>
          <a:p>
            <a:r>
              <a:rPr lang="en-GB"/>
              <a:t>Click to edit Master title style</a:t>
            </a:r>
            <a:endParaRPr lang="en-GB" dirty="0"/>
          </a:p>
        </p:txBody>
      </p:sp>
      <p:sp>
        <p:nvSpPr>
          <p:cNvPr id="9" name="Content Placeholder 2"/>
          <p:cNvSpPr>
            <a:spLocks noGrp="1"/>
          </p:cNvSpPr>
          <p:nvPr>
            <p:ph idx="1"/>
          </p:nvPr>
        </p:nvSpPr>
        <p:spPr>
          <a:xfrm>
            <a:off x="457200" y="1200151"/>
            <a:ext cx="8229600" cy="33944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Date Placeholder 3"/>
          <p:cNvSpPr>
            <a:spLocks noGrp="1"/>
          </p:cNvSpPr>
          <p:nvPr>
            <p:ph type="dt" sz="half" idx="10"/>
          </p:nvPr>
        </p:nvSpPr>
        <p:spPr>
          <a:xfrm>
            <a:off x="457200" y="4767263"/>
            <a:ext cx="2133600" cy="273844"/>
          </a:xfrm>
        </p:spPr>
        <p:txBody>
          <a:bodyPr/>
          <a:lstStyle/>
          <a:p>
            <a:fld id="{EDE2313A-D2D6-F141-AC0D-A08000320207}" type="datetimeFigureOut">
              <a:rPr lang="en-US" smtClean="0"/>
              <a:t>11/10/23</a:t>
            </a:fld>
            <a:endParaRPr lang="en-GB"/>
          </a:p>
        </p:txBody>
      </p:sp>
      <p:sp>
        <p:nvSpPr>
          <p:cNvPr id="11" name="Footer Placeholder 4"/>
          <p:cNvSpPr>
            <a:spLocks noGrp="1"/>
          </p:cNvSpPr>
          <p:nvPr>
            <p:ph type="ftr" sz="quarter" idx="11"/>
          </p:nvPr>
        </p:nvSpPr>
        <p:spPr>
          <a:xfrm>
            <a:off x="3124200" y="4767263"/>
            <a:ext cx="2895600" cy="273844"/>
          </a:xfrm>
        </p:spPr>
        <p:txBody>
          <a:bodyPr/>
          <a:lstStyle/>
          <a:p>
            <a:endParaRPr lang="en-GB"/>
          </a:p>
        </p:txBody>
      </p:sp>
      <p:sp>
        <p:nvSpPr>
          <p:cNvPr id="12" name="Slide Number Placeholder 5"/>
          <p:cNvSpPr>
            <a:spLocks noGrp="1"/>
          </p:cNvSpPr>
          <p:nvPr>
            <p:ph type="sldNum" sz="quarter" idx="12"/>
          </p:nvPr>
        </p:nvSpPr>
        <p:spPr>
          <a:xfrm>
            <a:off x="6553200" y="4767263"/>
            <a:ext cx="2133600" cy="273844"/>
          </a:xfrm>
        </p:spPr>
        <p:txBody>
          <a:bodyPr/>
          <a:lstStyle/>
          <a:p>
            <a:fld id="{A2AA4E0B-28CF-B74B-A66F-A19659678314}" type="slidenum">
              <a:rPr lang="en-GB" smtClean="0"/>
              <a:t>‹#›</a:t>
            </a:fld>
            <a:endParaRPr lang="en-GB"/>
          </a:p>
        </p:txBody>
      </p:sp>
    </p:spTree>
    <p:extLst>
      <p:ext uri="{BB962C8B-B14F-4D97-AF65-F5344CB8AC3E}">
        <p14:creationId xmlns:p14="http://schemas.microsoft.com/office/powerpoint/2010/main" val="2963073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074486"/>
            <a:ext cx="7772400" cy="1021556"/>
          </a:xfrm>
        </p:spPr>
        <p:txBody>
          <a:bodyPr anchor="t">
            <a:normAutofit/>
          </a:bodyPr>
          <a:lstStyle>
            <a:lvl1pPr algn="l">
              <a:defRPr sz="3800" b="1" i="0" cap="none">
                <a:latin typeface="Clarendon"/>
                <a:cs typeface="Clarendon"/>
              </a:defRPr>
            </a:lvl1pPr>
          </a:lstStyle>
          <a:p>
            <a:r>
              <a:rPr lang="en-GB" dirty="0"/>
              <a:t>Click to edit master title style</a:t>
            </a:r>
          </a:p>
        </p:txBody>
      </p:sp>
      <p:sp>
        <p:nvSpPr>
          <p:cNvPr id="4" name="Date Placeholder 3"/>
          <p:cNvSpPr>
            <a:spLocks noGrp="1"/>
          </p:cNvSpPr>
          <p:nvPr>
            <p:ph type="dt" sz="half" idx="10"/>
          </p:nvPr>
        </p:nvSpPr>
        <p:spPr/>
        <p:txBody>
          <a:bodyPr/>
          <a:lstStyle/>
          <a:p>
            <a:fld id="{8B4C10B8-7729-ED42-8822-4031B6660AD3}" type="datetimeFigureOut">
              <a:rPr lang="en-US" smtClean="0"/>
              <a:t>11/10/23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74866-CE55-FE47-8552-B22C8CED4927}" type="slidenum">
              <a:rPr lang="en-GB" smtClean="0"/>
              <a:t>‹#›</a:t>
            </a:fld>
            <a:endParaRPr lang="en-GB"/>
          </a:p>
        </p:txBody>
      </p:sp>
    </p:spTree>
    <p:extLst>
      <p:ext uri="{BB962C8B-B14F-4D97-AF65-F5344CB8AC3E}">
        <p14:creationId xmlns:p14="http://schemas.microsoft.com/office/powerpoint/2010/main" val="289434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2E19-3BE1-E08A-24C5-57082C99F33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5A25F4B-F13E-9A49-D4FE-1060765C0C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0884DD-1AB3-83EE-DDC9-582FAC1C3384}"/>
              </a:ext>
            </a:extLst>
          </p:cNvPr>
          <p:cNvSpPr>
            <a:spLocks noGrp="1"/>
          </p:cNvSpPr>
          <p:nvPr>
            <p:ph type="dt" sz="half" idx="10"/>
          </p:nvPr>
        </p:nvSpPr>
        <p:spPr/>
        <p:txBody>
          <a:bodyPr/>
          <a:lstStyle/>
          <a:p>
            <a:fld id="{EDE2313A-D2D6-F141-AC0D-A08000320207}" type="datetimeFigureOut">
              <a:rPr lang="en-US" smtClean="0"/>
              <a:t>11/10/23</a:t>
            </a:fld>
            <a:endParaRPr lang="en-GB"/>
          </a:p>
        </p:txBody>
      </p:sp>
      <p:sp>
        <p:nvSpPr>
          <p:cNvPr id="5" name="Footer Placeholder 4">
            <a:extLst>
              <a:ext uri="{FF2B5EF4-FFF2-40B4-BE49-F238E27FC236}">
                <a16:creationId xmlns:a16="http://schemas.microsoft.com/office/drawing/2014/main" id="{A970F308-8EBA-4CDB-0AD0-135EAC2684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D7376A-3949-967D-DB05-53641A2005EF}"/>
              </a:ext>
            </a:extLst>
          </p:cNvPr>
          <p:cNvSpPr>
            <a:spLocks noGrp="1"/>
          </p:cNvSpPr>
          <p:nvPr>
            <p:ph type="sldNum" sz="quarter" idx="12"/>
          </p:nvPr>
        </p:nvSpPr>
        <p:spPr/>
        <p:txBody>
          <a:bodyPr/>
          <a:lstStyle/>
          <a:p>
            <a:fld id="{A2AA4E0B-28CF-B74B-A66F-A19659678314}" type="slidenum">
              <a:rPr lang="en-GB" smtClean="0"/>
              <a:t>‹#›</a:t>
            </a:fld>
            <a:endParaRPr lang="en-GB"/>
          </a:p>
        </p:txBody>
      </p:sp>
    </p:spTree>
    <p:extLst>
      <p:ext uri="{BB962C8B-B14F-4D97-AF65-F5344CB8AC3E}">
        <p14:creationId xmlns:p14="http://schemas.microsoft.com/office/powerpoint/2010/main" val="2161742089"/>
      </p:ext>
    </p:extLst>
  </p:cSld>
  <p:clrMapOvr>
    <a:masterClrMapping/>
  </p:clrMapOvr>
  <p:extLst>
    <p:ext uri="{DCECCB84-F9BA-43D5-87BE-67443E8EF086}">
      <p15:sldGuideLst xmlns:p15="http://schemas.microsoft.com/office/powerpoint/2012/main">
        <p15:guide id="1" orient="horz" pos="2913">
          <p15:clr>
            <a:srgbClr val="FBAE40"/>
          </p15:clr>
        </p15:guide>
        <p15:guide id="2" pos="537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2E19-3BE1-E08A-24C5-57082C99F335}"/>
              </a:ext>
            </a:extLst>
          </p:cNvPr>
          <p:cNvSpPr>
            <a:spLocks noGrp="1"/>
          </p:cNvSpPr>
          <p:nvPr>
            <p:ph type="title"/>
          </p:nvPr>
        </p:nvSpPr>
        <p:spPr>
          <a:xfrm>
            <a:off x="-3437681" y="273844"/>
            <a:ext cx="11953031" cy="994172"/>
          </a:xfrm>
        </p:spPr>
        <p:txBody>
          <a:bodyPr>
            <a:noAutofit/>
          </a:bodyPr>
          <a:lstStyle>
            <a:lvl1pPr>
              <a:defRPr sz="5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5A25F4B-F13E-9A49-D4FE-1060765C0CAD}"/>
              </a:ext>
            </a:extLst>
          </p:cNvPr>
          <p:cNvSpPr>
            <a:spLocks noGrp="1"/>
          </p:cNvSpPr>
          <p:nvPr>
            <p:ph idx="1"/>
          </p:nvPr>
        </p:nvSpPr>
        <p:spPr>
          <a:xfrm>
            <a:off x="628650" y="1482291"/>
            <a:ext cx="7886700" cy="3150432"/>
          </a:xfrm>
        </p:spPr>
        <p:txBody>
          <a:bodyPr/>
          <a:lstStyle>
            <a:lvl1pPr>
              <a:defRPr sz="3800"/>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400884DD-1AB3-83EE-DDC9-582FAC1C3384}"/>
              </a:ext>
            </a:extLst>
          </p:cNvPr>
          <p:cNvSpPr>
            <a:spLocks noGrp="1"/>
          </p:cNvSpPr>
          <p:nvPr>
            <p:ph type="dt" sz="half" idx="10"/>
          </p:nvPr>
        </p:nvSpPr>
        <p:spPr/>
        <p:txBody>
          <a:bodyPr/>
          <a:lstStyle/>
          <a:p>
            <a:fld id="{EDE2313A-D2D6-F141-AC0D-A08000320207}" type="datetimeFigureOut">
              <a:rPr lang="en-US" smtClean="0"/>
              <a:t>11/10/23</a:t>
            </a:fld>
            <a:endParaRPr lang="en-GB"/>
          </a:p>
        </p:txBody>
      </p:sp>
      <p:sp>
        <p:nvSpPr>
          <p:cNvPr id="5" name="Footer Placeholder 4">
            <a:extLst>
              <a:ext uri="{FF2B5EF4-FFF2-40B4-BE49-F238E27FC236}">
                <a16:creationId xmlns:a16="http://schemas.microsoft.com/office/drawing/2014/main" id="{A970F308-8EBA-4CDB-0AD0-135EAC2684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D7376A-3949-967D-DB05-53641A2005EF}"/>
              </a:ext>
            </a:extLst>
          </p:cNvPr>
          <p:cNvSpPr>
            <a:spLocks noGrp="1"/>
          </p:cNvSpPr>
          <p:nvPr>
            <p:ph type="sldNum" sz="quarter" idx="12"/>
          </p:nvPr>
        </p:nvSpPr>
        <p:spPr/>
        <p:txBody>
          <a:bodyPr/>
          <a:lstStyle/>
          <a:p>
            <a:fld id="{A2AA4E0B-28CF-B74B-A66F-A19659678314}" type="slidenum">
              <a:rPr lang="en-GB" smtClean="0"/>
              <a:t>‹#›</a:t>
            </a:fld>
            <a:endParaRPr lang="en-GB"/>
          </a:p>
        </p:txBody>
      </p:sp>
      <p:sp>
        <p:nvSpPr>
          <p:cNvPr id="7" name="Rectangle 6">
            <a:extLst>
              <a:ext uri="{FF2B5EF4-FFF2-40B4-BE49-F238E27FC236}">
                <a16:creationId xmlns:a16="http://schemas.microsoft.com/office/drawing/2014/main" id="{1022C50C-B591-627D-2EB7-23368626EED8}"/>
              </a:ext>
            </a:extLst>
          </p:cNvPr>
          <p:cNvSpPr/>
          <p:nvPr userDrawn="1"/>
        </p:nvSpPr>
        <p:spPr>
          <a:xfrm>
            <a:off x="1" y="0"/>
            <a:ext cx="9144000" cy="969170"/>
          </a:xfrm>
          <a:prstGeom prst="rect">
            <a:avLst/>
          </a:prstGeom>
          <a:solidFill>
            <a:schemeClr val="bg1">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917439"/>
      </p:ext>
    </p:extLst>
  </p:cSld>
  <p:clrMapOvr>
    <a:masterClrMapping/>
  </p:clrMapOvr>
  <p:extLst>
    <p:ext uri="{DCECCB84-F9BA-43D5-87BE-67443E8EF086}">
      <p15:sldGuideLst xmlns:p15="http://schemas.microsoft.com/office/powerpoint/2012/main">
        <p15:guide id="1" orient="horz" pos="2935">
          <p15:clr>
            <a:srgbClr val="FBAE40"/>
          </p15:clr>
        </p15:guide>
        <p15:guide id="2" pos="53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B018-3788-8D73-16D4-050E2D62FAF0}"/>
              </a:ext>
            </a:extLst>
          </p:cNvPr>
          <p:cNvSpPr>
            <a:spLocks noGrp="1"/>
          </p:cNvSpPr>
          <p:nvPr>
            <p:ph type="title"/>
          </p:nvPr>
        </p:nvSpPr>
        <p:spPr>
          <a:xfrm>
            <a:off x="623888" y="1501974"/>
            <a:ext cx="7886700" cy="2139553"/>
          </a:xfrm>
        </p:spPr>
        <p:txBody>
          <a:bodyPr anchor="ctr"/>
          <a:lstStyle>
            <a:lvl1pPr algn="ctr">
              <a:defRPr sz="4500" b="1" i="0">
                <a:latin typeface="Helvetica" pitchFamily="2" charset="0"/>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451FD20-47F9-2D03-5FD9-5F8C1FF1021B}"/>
              </a:ext>
            </a:extLst>
          </p:cNvPr>
          <p:cNvSpPr>
            <a:spLocks noGrp="1"/>
          </p:cNvSpPr>
          <p:nvPr>
            <p:ph type="body" idx="1"/>
          </p:nvPr>
        </p:nvSpPr>
        <p:spPr>
          <a:xfrm>
            <a:off x="623888" y="3641526"/>
            <a:ext cx="7886700" cy="924163"/>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522F26E-F75C-1824-B562-7FFC3DDBDF9C}"/>
              </a:ext>
            </a:extLst>
          </p:cNvPr>
          <p:cNvSpPr>
            <a:spLocks noGrp="1"/>
          </p:cNvSpPr>
          <p:nvPr>
            <p:ph type="dt" sz="half" idx="10"/>
          </p:nvPr>
        </p:nvSpPr>
        <p:spPr/>
        <p:txBody>
          <a:bodyPr/>
          <a:lstStyle/>
          <a:p>
            <a:fld id="{8B4C10B8-7729-ED42-8822-4031B6660AD3}" type="datetimeFigureOut">
              <a:rPr lang="en-US" smtClean="0"/>
              <a:pPr/>
              <a:t>11/10/23</a:t>
            </a:fld>
            <a:endParaRPr lang="en-GB"/>
          </a:p>
        </p:txBody>
      </p:sp>
      <p:sp>
        <p:nvSpPr>
          <p:cNvPr id="5" name="Footer Placeholder 4">
            <a:extLst>
              <a:ext uri="{FF2B5EF4-FFF2-40B4-BE49-F238E27FC236}">
                <a16:creationId xmlns:a16="http://schemas.microsoft.com/office/drawing/2014/main" id="{4D9F44D3-AAF6-F478-0D76-45EA7CA110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D2C5EC-1184-8E0C-0DFD-F646283D4FCD}"/>
              </a:ext>
            </a:extLst>
          </p:cNvPr>
          <p:cNvSpPr>
            <a:spLocks noGrp="1"/>
          </p:cNvSpPr>
          <p:nvPr>
            <p:ph type="sldNum" sz="quarter" idx="12"/>
          </p:nvPr>
        </p:nvSpPr>
        <p:spPr/>
        <p:txBody>
          <a:bodyPr/>
          <a:lstStyle/>
          <a:p>
            <a:fld id="{BBC74866-CE55-FE47-8552-B22C8CED4927}" type="slidenum">
              <a:rPr lang="en-GB" smtClean="0"/>
              <a:pPr/>
              <a:t>‹#›</a:t>
            </a:fld>
            <a:endParaRPr lang="en-GB"/>
          </a:p>
        </p:txBody>
      </p:sp>
    </p:spTree>
    <p:extLst>
      <p:ext uri="{BB962C8B-B14F-4D97-AF65-F5344CB8AC3E}">
        <p14:creationId xmlns:p14="http://schemas.microsoft.com/office/powerpoint/2010/main" val="14001054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083B-78AA-5E8E-FBF1-0AA4D2B34013}"/>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2373BA3-CFE2-8F87-E88D-3D4BA6122B4A}"/>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56869E9-B1C9-7D1C-308D-F81738BD90A0}"/>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3C9F26F-CA03-117F-E27F-A599F0D9C703}"/>
              </a:ext>
            </a:extLst>
          </p:cNvPr>
          <p:cNvSpPr>
            <a:spLocks noGrp="1"/>
          </p:cNvSpPr>
          <p:nvPr>
            <p:ph type="dt" sz="half" idx="10"/>
          </p:nvPr>
        </p:nvSpPr>
        <p:spPr/>
        <p:txBody>
          <a:bodyPr/>
          <a:lstStyle/>
          <a:p>
            <a:fld id="{8B4C10B8-7729-ED42-8822-4031B6660AD3}" type="datetimeFigureOut">
              <a:rPr lang="en-US" smtClean="0"/>
              <a:t>11/10/23</a:t>
            </a:fld>
            <a:endParaRPr lang="en-GB"/>
          </a:p>
        </p:txBody>
      </p:sp>
      <p:sp>
        <p:nvSpPr>
          <p:cNvPr id="6" name="Footer Placeholder 5">
            <a:extLst>
              <a:ext uri="{FF2B5EF4-FFF2-40B4-BE49-F238E27FC236}">
                <a16:creationId xmlns:a16="http://schemas.microsoft.com/office/drawing/2014/main" id="{5417002B-4A9B-F16C-B626-4FCC55E002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062264-0CAC-C01A-CA89-6D013A4EF113}"/>
              </a:ext>
            </a:extLst>
          </p:cNvPr>
          <p:cNvSpPr>
            <a:spLocks noGrp="1"/>
          </p:cNvSpPr>
          <p:nvPr>
            <p:ph type="sldNum" sz="quarter" idx="12"/>
          </p:nvPr>
        </p:nvSpPr>
        <p:spPr/>
        <p:txBody>
          <a:bodyPr/>
          <a:lstStyle/>
          <a:p>
            <a:fld id="{BBC74866-CE55-FE47-8552-B22C8CED4927}" type="slidenum">
              <a:rPr lang="en-GB" smtClean="0"/>
              <a:t>‹#›</a:t>
            </a:fld>
            <a:endParaRPr lang="en-GB"/>
          </a:p>
        </p:txBody>
      </p:sp>
    </p:spTree>
    <p:extLst>
      <p:ext uri="{BB962C8B-B14F-4D97-AF65-F5344CB8AC3E}">
        <p14:creationId xmlns:p14="http://schemas.microsoft.com/office/powerpoint/2010/main" val="4786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4D76-E763-2119-9107-75593C1C0251}"/>
              </a:ext>
            </a:extLst>
          </p:cNvPr>
          <p:cNvSpPr>
            <a:spLocks noGrp="1"/>
          </p:cNvSpPr>
          <p:nvPr>
            <p:ph type="title"/>
          </p:nvPr>
        </p:nvSpPr>
        <p:spPr>
          <a:xfrm>
            <a:off x="629841" y="273844"/>
            <a:ext cx="7886700" cy="994172"/>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DEF7F51-E4F1-EBC9-AA97-48278682843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26F79019-DF2F-1A9C-C529-FE46BD4208CF}"/>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33C942-F70F-0575-889B-BFAC2BD810B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63165735-0478-A673-8FB8-E2A45BCE6880}"/>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FF0999A-4A63-2DCF-D566-11AEB63D6A90}"/>
              </a:ext>
            </a:extLst>
          </p:cNvPr>
          <p:cNvSpPr>
            <a:spLocks noGrp="1"/>
          </p:cNvSpPr>
          <p:nvPr>
            <p:ph type="dt" sz="half" idx="10"/>
          </p:nvPr>
        </p:nvSpPr>
        <p:spPr/>
        <p:txBody>
          <a:bodyPr/>
          <a:lstStyle/>
          <a:p>
            <a:fld id="{8B4C10B8-7729-ED42-8822-4031B6660AD3}" type="datetimeFigureOut">
              <a:rPr lang="en-US" smtClean="0"/>
              <a:t>11/10/23</a:t>
            </a:fld>
            <a:endParaRPr lang="en-GB"/>
          </a:p>
        </p:txBody>
      </p:sp>
      <p:sp>
        <p:nvSpPr>
          <p:cNvPr id="8" name="Footer Placeholder 7">
            <a:extLst>
              <a:ext uri="{FF2B5EF4-FFF2-40B4-BE49-F238E27FC236}">
                <a16:creationId xmlns:a16="http://schemas.microsoft.com/office/drawing/2014/main" id="{1CF1B6C4-7258-B232-6B19-0808B327C8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2D6502-F61E-CC05-2FA8-B1637A6B3B65}"/>
              </a:ext>
            </a:extLst>
          </p:cNvPr>
          <p:cNvSpPr>
            <a:spLocks noGrp="1"/>
          </p:cNvSpPr>
          <p:nvPr>
            <p:ph type="sldNum" sz="quarter" idx="12"/>
          </p:nvPr>
        </p:nvSpPr>
        <p:spPr/>
        <p:txBody>
          <a:bodyPr/>
          <a:lstStyle/>
          <a:p>
            <a:fld id="{BBC74866-CE55-FE47-8552-B22C8CED4927}" type="slidenum">
              <a:rPr lang="en-GB" smtClean="0"/>
              <a:t>‹#›</a:t>
            </a:fld>
            <a:endParaRPr lang="en-GB"/>
          </a:p>
        </p:txBody>
      </p:sp>
    </p:spTree>
    <p:extLst>
      <p:ext uri="{BB962C8B-B14F-4D97-AF65-F5344CB8AC3E}">
        <p14:creationId xmlns:p14="http://schemas.microsoft.com/office/powerpoint/2010/main" val="417439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B3EA-20B5-C2A2-9996-E5FC86743E1C}"/>
              </a:ext>
            </a:extLst>
          </p:cNvPr>
          <p:cNvSpPr>
            <a:spLocks noGrp="1"/>
          </p:cNvSpPr>
          <p:nvPr>
            <p:ph type="title"/>
          </p:nvPr>
        </p:nvSpPr>
        <p:spPr>
          <a:xfrm>
            <a:off x="628650" y="2074664"/>
            <a:ext cx="7886700" cy="994172"/>
          </a:xfr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FC68C68-84A8-05C1-04B7-B1DD68688E98}"/>
              </a:ext>
            </a:extLst>
          </p:cNvPr>
          <p:cNvSpPr>
            <a:spLocks noGrp="1"/>
          </p:cNvSpPr>
          <p:nvPr>
            <p:ph type="dt" sz="half" idx="10"/>
          </p:nvPr>
        </p:nvSpPr>
        <p:spPr/>
        <p:txBody>
          <a:bodyPr/>
          <a:lstStyle/>
          <a:p>
            <a:fld id="{8B4C10B8-7729-ED42-8822-4031B6660AD3}" type="datetimeFigureOut">
              <a:rPr lang="en-US" smtClean="0"/>
              <a:t>11/10/23</a:t>
            </a:fld>
            <a:endParaRPr lang="en-GB"/>
          </a:p>
        </p:txBody>
      </p:sp>
      <p:sp>
        <p:nvSpPr>
          <p:cNvPr id="4" name="Footer Placeholder 3">
            <a:extLst>
              <a:ext uri="{FF2B5EF4-FFF2-40B4-BE49-F238E27FC236}">
                <a16:creationId xmlns:a16="http://schemas.microsoft.com/office/drawing/2014/main" id="{DF9B5AFE-2CAA-A26B-71DA-81CE9D2B3F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5B15439-5119-2093-A05E-C5FF7E9A9D75}"/>
              </a:ext>
            </a:extLst>
          </p:cNvPr>
          <p:cNvSpPr>
            <a:spLocks noGrp="1"/>
          </p:cNvSpPr>
          <p:nvPr>
            <p:ph type="sldNum" sz="quarter" idx="12"/>
          </p:nvPr>
        </p:nvSpPr>
        <p:spPr/>
        <p:txBody>
          <a:bodyPr/>
          <a:lstStyle/>
          <a:p>
            <a:fld id="{BBC74866-CE55-FE47-8552-B22C8CED4927}" type="slidenum">
              <a:rPr lang="en-GB" smtClean="0"/>
              <a:t>‹#›</a:t>
            </a:fld>
            <a:endParaRPr lang="en-GB"/>
          </a:p>
        </p:txBody>
      </p:sp>
    </p:spTree>
    <p:extLst>
      <p:ext uri="{BB962C8B-B14F-4D97-AF65-F5344CB8AC3E}">
        <p14:creationId xmlns:p14="http://schemas.microsoft.com/office/powerpoint/2010/main" val="58938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2D97E-AEF1-1199-89DC-EC95DB9DF541}"/>
              </a:ext>
            </a:extLst>
          </p:cNvPr>
          <p:cNvSpPr>
            <a:spLocks noGrp="1"/>
          </p:cNvSpPr>
          <p:nvPr>
            <p:ph type="dt" sz="half" idx="10"/>
          </p:nvPr>
        </p:nvSpPr>
        <p:spPr/>
        <p:txBody>
          <a:bodyPr/>
          <a:lstStyle/>
          <a:p>
            <a:fld id="{8B4C10B8-7729-ED42-8822-4031B6660AD3}" type="datetimeFigureOut">
              <a:rPr lang="en-US" smtClean="0"/>
              <a:t>11/10/23</a:t>
            </a:fld>
            <a:endParaRPr lang="en-GB"/>
          </a:p>
        </p:txBody>
      </p:sp>
      <p:sp>
        <p:nvSpPr>
          <p:cNvPr id="3" name="Footer Placeholder 2">
            <a:extLst>
              <a:ext uri="{FF2B5EF4-FFF2-40B4-BE49-F238E27FC236}">
                <a16:creationId xmlns:a16="http://schemas.microsoft.com/office/drawing/2014/main" id="{DD5C20D6-EBF8-EEAB-C56A-F1DCC7A4BC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7C770D-A3B2-5039-86B0-5B501466A88A}"/>
              </a:ext>
            </a:extLst>
          </p:cNvPr>
          <p:cNvSpPr>
            <a:spLocks noGrp="1"/>
          </p:cNvSpPr>
          <p:nvPr>
            <p:ph type="sldNum" sz="quarter" idx="12"/>
          </p:nvPr>
        </p:nvSpPr>
        <p:spPr/>
        <p:txBody>
          <a:bodyPr/>
          <a:lstStyle/>
          <a:p>
            <a:fld id="{BBC74866-CE55-FE47-8552-B22C8CED4927}" type="slidenum">
              <a:rPr lang="en-GB" smtClean="0"/>
              <a:t>‹#›</a:t>
            </a:fld>
            <a:endParaRPr lang="en-GB"/>
          </a:p>
        </p:txBody>
      </p:sp>
    </p:spTree>
    <p:extLst>
      <p:ext uri="{BB962C8B-B14F-4D97-AF65-F5344CB8AC3E}">
        <p14:creationId xmlns:p14="http://schemas.microsoft.com/office/powerpoint/2010/main" val="1359990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FB5D-64CE-0AD9-9E12-55442EBCE849}"/>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17C144F-8184-DF63-2598-BA48626FA2E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3A0EA49-0EB6-D5E7-3387-294B6100BE7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683B352D-DCFF-0B78-3D7D-8344887D75CB}"/>
              </a:ext>
            </a:extLst>
          </p:cNvPr>
          <p:cNvSpPr>
            <a:spLocks noGrp="1"/>
          </p:cNvSpPr>
          <p:nvPr>
            <p:ph type="dt" sz="half" idx="10"/>
          </p:nvPr>
        </p:nvSpPr>
        <p:spPr/>
        <p:txBody>
          <a:bodyPr/>
          <a:lstStyle/>
          <a:p>
            <a:fld id="{8B4C10B8-7729-ED42-8822-4031B6660AD3}" type="datetimeFigureOut">
              <a:rPr lang="en-US" smtClean="0"/>
              <a:t>11/10/23</a:t>
            </a:fld>
            <a:endParaRPr lang="en-GB"/>
          </a:p>
        </p:txBody>
      </p:sp>
      <p:sp>
        <p:nvSpPr>
          <p:cNvPr id="6" name="Footer Placeholder 5">
            <a:extLst>
              <a:ext uri="{FF2B5EF4-FFF2-40B4-BE49-F238E27FC236}">
                <a16:creationId xmlns:a16="http://schemas.microsoft.com/office/drawing/2014/main" id="{165F9A73-BBDD-8DA4-A189-4431ED2081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05F6C9-B723-ACFD-6996-F381CFACA66E}"/>
              </a:ext>
            </a:extLst>
          </p:cNvPr>
          <p:cNvSpPr>
            <a:spLocks noGrp="1"/>
          </p:cNvSpPr>
          <p:nvPr>
            <p:ph type="sldNum" sz="quarter" idx="12"/>
          </p:nvPr>
        </p:nvSpPr>
        <p:spPr/>
        <p:txBody>
          <a:bodyPr/>
          <a:lstStyle/>
          <a:p>
            <a:fld id="{BBC74866-CE55-FE47-8552-B22C8CED4927}" type="slidenum">
              <a:rPr lang="en-GB" smtClean="0"/>
              <a:t>‹#›</a:t>
            </a:fld>
            <a:endParaRPr lang="en-GB"/>
          </a:p>
        </p:txBody>
      </p:sp>
    </p:spTree>
    <p:extLst>
      <p:ext uri="{BB962C8B-B14F-4D97-AF65-F5344CB8AC3E}">
        <p14:creationId xmlns:p14="http://schemas.microsoft.com/office/powerpoint/2010/main" val="413874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DF571F-7823-88DF-2EC3-612F98ECB4C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35123F-FB4E-5292-BC3D-4F7B77876FF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EFAB58E9-7279-079A-D56F-EB6CEAC2BDF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B4C10B8-7729-ED42-8822-4031B6660AD3}" type="datetimeFigureOut">
              <a:rPr lang="en-US" smtClean="0"/>
              <a:pPr/>
              <a:t>11/10/23</a:t>
            </a:fld>
            <a:endParaRPr lang="en-GB"/>
          </a:p>
        </p:txBody>
      </p:sp>
      <p:sp>
        <p:nvSpPr>
          <p:cNvPr id="5" name="Footer Placeholder 4">
            <a:extLst>
              <a:ext uri="{FF2B5EF4-FFF2-40B4-BE49-F238E27FC236}">
                <a16:creationId xmlns:a16="http://schemas.microsoft.com/office/drawing/2014/main" id="{222F68B3-8CF5-8CB6-CD0B-032DC7BED1E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91CB8B-3766-2772-D3D1-ED8A0FEB994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C74866-CE55-FE47-8552-B22C8CED4927}" type="slidenum">
              <a:rPr lang="en-GB" smtClean="0"/>
              <a:pPr/>
              <a:t>‹#›</a:t>
            </a:fld>
            <a:endParaRPr lang="en-GB"/>
          </a:p>
        </p:txBody>
      </p:sp>
    </p:spTree>
    <p:extLst>
      <p:ext uri="{BB962C8B-B14F-4D97-AF65-F5344CB8AC3E}">
        <p14:creationId xmlns:p14="http://schemas.microsoft.com/office/powerpoint/2010/main" val="312430816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649" r:id="rId14"/>
    <p:sldLayoutId id="2147483650" r:id="rId15"/>
    <p:sldLayoutId id="2147483651" r:id="rId16"/>
  </p:sldLayoutIdLst>
  <p:txStyles>
    <p:titleStyle>
      <a:lvl1pPr algn="r" defTabSz="685800" rtl="0" eaLnBrk="1" latinLnBrk="0" hangingPunct="1">
        <a:lnSpc>
          <a:spcPct val="90000"/>
        </a:lnSpc>
        <a:spcBef>
          <a:spcPct val="0"/>
        </a:spcBef>
        <a:buNone/>
        <a:defRPr sz="3300" b="1" i="0" kern="1200" cap="all" baseline="0">
          <a:solidFill>
            <a:srgbClr val="FF32AA"/>
          </a:solidFill>
          <a:latin typeface="Helvetica" pitchFamily="2"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0" i="0" kern="1200">
          <a:solidFill>
            <a:schemeClr val="tx1"/>
          </a:solidFill>
          <a:latin typeface="Bookman Old Style" panose="02050604050505020204" pitchFamily="18" charset="0"/>
          <a:ea typeface="+mn-ea"/>
          <a:cs typeface="+mn-cs"/>
        </a:defRPr>
      </a:lvl1pPr>
      <a:lvl2pPr marL="514350" indent="-171450" algn="l" defTabSz="685800" rtl="0" eaLnBrk="1" latinLnBrk="0" hangingPunct="1">
        <a:lnSpc>
          <a:spcPct val="90000"/>
        </a:lnSpc>
        <a:spcBef>
          <a:spcPts val="375"/>
        </a:spcBef>
        <a:buFont typeface="System Font Regular"/>
        <a:buChar char="–"/>
        <a:defRPr sz="1800" b="0" i="0" kern="1200">
          <a:solidFill>
            <a:schemeClr val="tx1"/>
          </a:solidFill>
          <a:latin typeface="Bookman Old Style" panose="0205060405050502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Bookman Old Style" panose="0205060405050502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ookman Old Style" panose="0205060405050502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Bookman Old Style" panose="0205060405050502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2">
          <p15:clr>
            <a:srgbClr val="F26B43"/>
          </p15:clr>
        </p15:guide>
        <p15:guide id="2" pos="385">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vimeo.com/11475612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rtVACry48Oo&amp;t=296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uEsKZGOxNK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vimeo.com/12887338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chrisspeed.net/?p=152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Vx0wEUA6bL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ity skyline with the sun in the background&#10;&#10;Description automatically generated">
            <a:extLst>
              <a:ext uri="{FF2B5EF4-FFF2-40B4-BE49-F238E27FC236}">
                <a16:creationId xmlns:a16="http://schemas.microsoft.com/office/drawing/2014/main" id="{6F107A7C-DFD9-50EF-6AA1-B9137303F22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ctrTitle"/>
          </p:nvPr>
        </p:nvSpPr>
        <p:spPr>
          <a:xfrm>
            <a:off x="685800" y="180509"/>
            <a:ext cx="7772400" cy="2391241"/>
          </a:xfrm>
        </p:spPr>
        <p:txBody>
          <a:bodyPr>
            <a:normAutofit/>
          </a:bodyPr>
          <a:lstStyle/>
          <a:p>
            <a:r>
              <a:rPr lang="en-GB" sz="6000" dirty="0">
                <a:solidFill>
                  <a:srgbClr val="FF3AA2"/>
                </a:solidFill>
              </a:rPr>
              <a:t>DIGITAL CITIES</a:t>
            </a:r>
          </a:p>
        </p:txBody>
      </p:sp>
      <p:sp>
        <p:nvSpPr>
          <p:cNvPr id="3" name="Subtitle 2"/>
          <p:cNvSpPr>
            <a:spLocks noGrp="1"/>
          </p:cNvSpPr>
          <p:nvPr>
            <p:ph type="subTitle" idx="1"/>
          </p:nvPr>
        </p:nvSpPr>
        <p:spPr>
          <a:xfrm>
            <a:off x="1371600" y="3727938"/>
            <a:ext cx="7086600" cy="741261"/>
          </a:xfrm>
        </p:spPr>
        <p:txBody>
          <a:bodyPr>
            <a:noAutofit/>
          </a:bodyPr>
          <a:lstStyle/>
          <a:p>
            <a:r>
              <a:rPr lang="en-GB" sz="2800" dirty="0">
                <a:solidFill>
                  <a:srgbClr val="7030A0"/>
                </a:solidFill>
              </a:rPr>
              <a:t>DIGITAL GEOGRAPHIES</a:t>
            </a:r>
          </a:p>
        </p:txBody>
      </p:sp>
    </p:spTree>
    <p:extLst>
      <p:ext uri="{BB962C8B-B14F-4D97-AF65-F5344CB8AC3E}">
        <p14:creationId xmlns:p14="http://schemas.microsoft.com/office/powerpoint/2010/main" val="225483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Surveillance</a:t>
            </a:r>
          </a:p>
        </p:txBody>
      </p:sp>
      <p:sp>
        <p:nvSpPr>
          <p:cNvPr id="5" name="Content Placeholder 4"/>
          <p:cNvSpPr>
            <a:spLocks noGrp="1"/>
          </p:cNvSpPr>
          <p:nvPr>
            <p:ph idx="1"/>
          </p:nvPr>
        </p:nvSpPr>
        <p:spPr/>
        <p:txBody>
          <a:bodyPr/>
          <a:lstStyle/>
          <a:p>
            <a:pPr marL="0" indent="0">
              <a:buNone/>
            </a:pPr>
            <a:r>
              <a:rPr lang="en-GB" dirty="0"/>
              <a:t>Clip from the “Path Technology” promotional video by </a:t>
            </a:r>
            <a:r>
              <a:rPr lang="en-GB" i="1" dirty="0"/>
              <a:t>Path Intelligence</a:t>
            </a:r>
            <a:r>
              <a:rPr lang="en-GB" dirty="0"/>
              <a:t>:</a:t>
            </a:r>
          </a:p>
          <a:p>
            <a:pPr marL="0" indent="0">
              <a:buNone/>
            </a:pPr>
            <a:r>
              <a:rPr lang="pt-BR" sz="1800" dirty="0">
                <a:hlinkClick r:id="rId2"/>
              </a:rPr>
              <a:t>https://vimeo.com/114756123</a:t>
            </a:r>
            <a:r>
              <a:rPr lang="pt-BR" sz="1800" dirty="0"/>
              <a:t> </a:t>
            </a:r>
            <a:endParaRPr lang="en-GB" sz="1800" dirty="0"/>
          </a:p>
          <a:p>
            <a:pPr marL="0" indent="0">
              <a:buNone/>
            </a:pPr>
            <a:endParaRPr lang="en-GB" dirty="0"/>
          </a:p>
        </p:txBody>
      </p:sp>
    </p:spTree>
    <p:extLst>
      <p:ext uri="{BB962C8B-B14F-4D97-AF65-F5344CB8AC3E}">
        <p14:creationId xmlns:p14="http://schemas.microsoft.com/office/powerpoint/2010/main" val="1145292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produce…</a:t>
            </a:r>
          </a:p>
        </p:txBody>
      </p:sp>
      <p:sp>
        <p:nvSpPr>
          <p:cNvPr id="3" name="Content Placeholder 2"/>
          <p:cNvSpPr>
            <a:spLocks noGrp="1"/>
          </p:cNvSpPr>
          <p:nvPr>
            <p:ph idx="1"/>
          </p:nvPr>
        </p:nvSpPr>
        <p:spPr/>
        <p:txBody>
          <a:bodyPr/>
          <a:lstStyle/>
          <a:p>
            <a:pPr marL="0" indent="0">
              <a:buNone/>
            </a:pPr>
            <a:r>
              <a:rPr lang="en-GB" dirty="0"/>
              <a:t>What/who is the ‘product’ of a data-driven market?</a:t>
            </a:r>
          </a:p>
          <a:p>
            <a:pPr marL="0" indent="0">
              <a:buNone/>
            </a:pPr>
            <a:endParaRPr lang="en-GB" dirty="0"/>
          </a:p>
          <a:p>
            <a:pPr marL="0" indent="0">
              <a:buNone/>
            </a:pPr>
            <a:r>
              <a:rPr lang="en-GB" dirty="0"/>
              <a:t>Do data represent or enact a world?</a:t>
            </a:r>
          </a:p>
          <a:p>
            <a:pPr marL="400050" lvl="1" indent="0">
              <a:buNone/>
            </a:pPr>
            <a:r>
              <a:rPr lang="en-GB" dirty="0"/>
              <a:t>When and where? And can we access/observe this?</a:t>
            </a:r>
          </a:p>
        </p:txBody>
      </p:sp>
    </p:spTree>
    <p:extLst>
      <p:ext uri="{BB962C8B-B14F-4D97-AF65-F5344CB8AC3E}">
        <p14:creationId xmlns:p14="http://schemas.microsoft.com/office/powerpoint/2010/main" val="734479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politics of smart cities</a:t>
            </a:r>
          </a:p>
        </p:txBody>
      </p:sp>
      <p:sp>
        <p:nvSpPr>
          <p:cNvPr id="3" name="Content Placeholder 2"/>
          <p:cNvSpPr>
            <a:spLocks noGrp="1"/>
          </p:cNvSpPr>
          <p:nvPr>
            <p:ph idx="1"/>
          </p:nvPr>
        </p:nvSpPr>
        <p:spPr/>
        <p:txBody>
          <a:bodyPr>
            <a:normAutofit/>
          </a:bodyPr>
          <a:lstStyle/>
          <a:p>
            <a:pPr marL="0" indent="0">
              <a:buNone/>
            </a:pPr>
            <a:r>
              <a:rPr lang="en-GB" dirty="0"/>
              <a:t>Data often presented as ‘neutral’, natural/essential measures</a:t>
            </a:r>
          </a:p>
          <a:p>
            <a:pPr lvl="1"/>
            <a:r>
              <a:rPr lang="en-GB" dirty="0"/>
              <a:t>Sensors/algorithms have no politics or agenda, they reflect &amp; produce truths</a:t>
            </a:r>
          </a:p>
          <a:p>
            <a:pPr marL="0" indent="0">
              <a:buNone/>
            </a:pPr>
            <a:endParaRPr lang="en-GB" dirty="0"/>
          </a:p>
          <a:p>
            <a:pPr marL="0" indent="0">
              <a:buNone/>
            </a:pPr>
            <a:r>
              <a:rPr lang="en-GB" dirty="0"/>
              <a:t>This framing allows a benign common-sense story for ‘smart cities’</a:t>
            </a:r>
          </a:p>
        </p:txBody>
      </p:sp>
    </p:spTree>
    <p:extLst>
      <p:ext uri="{BB962C8B-B14F-4D97-AF65-F5344CB8AC3E}">
        <p14:creationId xmlns:p14="http://schemas.microsoft.com/office/powerpoint/2010/main" val="327055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politics of smart cities</a:t>
            </a:r>
          </a:p>
        </p:txBody>
      </p:sp>
      <p:sp>
        <p:nvSpPr>
          <p:cNvPr id="3" name="Content Placeholder 2"/>
          <p:cNvSpPr>
            <a:spLocks noGrp="1"/>
          </p:cNvSpPr>
          <p:nvPr>
            <p:ph idx="1"/>
          </p:nvPr>
        </p:nvSpPr>
        <p:spPr/>
        <p:txBody>
          <a:bodyPr>
            <a:normAutofit/>
          </a:bodyPr>
          <a:lstStyle/>
          <a:p>
            <a:pPr marL="0" indent="0">
              <a:buNone/>
            </a:pPr>
            <a:r>
              <a:rPr lang="en-GB" dirty="0"/>
              <a:t>However:</a:t>
            </a:r>
          </a:p>
          <a:p>
            <a:r>
              <a:rPr lang="en-GB" dirty="0"/>
              <a:t>Data are </a:t>
            </a:r>
            <a:r>
              <a:rPr lang="en-GB" i="1" dirty="0"/>
              <a:t>never</a:t>
            </a:r>
            <a:r>
              <a:rPr lang="en-GB" dirty="0"/>
              <a:t> neutral – cannot exist independently of the ideas, techniques &amp; technologies, people &amp; contexts that conceive, produce, process, manage, analyse and store them</a:t>
            </a:r>
          </a:p>
          <a:p>
            <a:pPr lvl="1"/>
            <a:r>
              <a:rPr lang="en-GB" dirty="0"/>
              <a:t>“Raw data is an oxymoron”</a:t>
            </a:r>
          </a:p>
        </p:txBody>
      </p:sp>
    </p:spTree>
    <p:extLst>
      <p:ext uri="{BB962C8B-B14F-4D97-AF65-F5344CB8AC3E}">
        <p14:creationId xmlns:p14="http://schemas.microsoft.com/office/powerpoint/2010/main" val="123025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7CB8-2AF6-8149-92CC-7F1EC5E2008E}"/>
              </a:ext>
            </a:extLst>
          </p:cNvPr>
          <p:cNvSpPr>
            <a:spLocks noGrp="1"/>
          </p:cNvSpPr>
          <p:nvPr>
            <p:ph type="title"/>
          </p:nvPr>
        </p:nvSpPr>
        <p:spPr/>
        <p:txBody>
          <a:bodyPr/>
          <a:lstStyle/>
          <a:p>
            <a:r>
              <a:rPr lang="en-US" dirty="0"/>
              <a:t>Location-based services</a:t>
            </a:r>
          </a:p>
        </p:txBody>
      </p:sp>
      <p:sp>
        <p:nvSpPr>
          <p:cNvPr id="3" name="Text Placeholder 2">
            <a:extLst>
              <a:ext uri="{FF2B5EF4-FFF2-40B4-BE49-F238E27FC236}">
                <a16:creationId xmlns:a16="http://schemas.microsoft.com/office/drawing/2014/main" id="{0B987221-6204-8542-8879-A61B148A336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9484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13F1-2800-F648-8A13-DE26882B3255}"/>
              </a:ext>
            </a:extLst>
          </p:cNvPr>
          <p:cNvSpPr>
            <a:spLocks noGrp="1"/>
          </p:cNvSpPr>
          <p:nvPr>
            <p:ph type="title"/>
          </p:nvPr>
        </p:nvSpPr>
        <p:spPr/>
        <p:txBody>
          <a:bodyPr/>
          <a:lstStyle/>
          <a:p>
            <a:r>
              <a:rPr lang="en-US" dirty="0"/>
              <a:t>Location, location, location</a:t>
            </a:r>
          </a:p>
        </p:txBody>
      </p:sp>
      <p:sp>
        <p:nvSpPr>
          <p:cNvPr id="5" name="Content Placeholder 4">
            <a:extLst>
              <a:ext uri="{FF2B5EF4-FFF2-40B4-BE49-F238E27FC236}">
                <a16:creationId xmlns:a16="http://schemas.microsoft.com/office/drawing/2014/main" id="{04332BEA-66AF-2643-85D0-7F524D1F4F22}"/>
              </a:ext>
            </a:extLst>
          </p:cNvPr>
          <p:cNvSpPr>
            <a:spLocks noGrp="1"/>
          </p:cNvSpPr>
          <p:nvPr>
            <p:ph idx="1"/>
          </p:nvPr>
        </p:nvSpPr>
        <p:spPr>
          <a:xfrm>
            <a:off x="628650" y="1369219"/>
            <a:ext cx="4969669" cy="3263504"/>
          </a:xfrm>
        </p:spPr>
        <p:txBody>
          <a:bodyPr/>
          <a:lstStyle/>
          <a:p>
            <a:r>
              <a:rPr lang="en-US" altLang="en-US" sz="3300" b="1" dirty="0">
                <a:solidFill>
                  <a:srgbClr val="FF23AA"/>
                </a:solidFill>
                <a:latin typeface="Helvetica" pitchFamily="2" charset="0"/>
                <a:ea typeface="ＭＳ Ｐゴシック" panose="020B0600070205080204" pitchFamily="34" charset="-128"/>
              </a:rPr>
              <a:t>2001</a:t>
            </a:r>
            <a:r>
              <a:rPr lang="en-US" altLang="en-US" sz="2400" b="1" dirty="0">
                <a:solidFill>
                  <a:srgbClr val="FF23AA"/>
                </a:solidFill>
                <a:latin typeface="Helvetica" pitchFamily="2" charset="0"/>
                <a:ea typeface="ＭＳ Ｐゴシック" panose="020B0600070205080204" pitchFamily="34" charset="-128"/>
              </a:rPr>
              <a:t>ish</a:t>
            </a:r>
            <a:br>
              <a:rPr lang="en-US" altLang="en-US" sz="3300" dirty="0">
                <a:latin typeface="Helvetica" pitchFamily="2" charset="0"/>
                <a:ea typeface="ＭＳ Ｐゴシック" panose="020B0600070205080204" pitchFamily="34" charset="-128"/>
              </a:rPr>
            </a:br>
            <a:r>
              <a:rPr lang="en-US" altLang="en-US" dirty="0">
                <a:solidFill>
                  <a:srgbClr val="0070C0"/>
                </a:solidFill>
                <a:latin typeface="Helvetica" pitchFamily="2" charset="0"/>
                <a:ea typeface="ＭＳ Ｐゴシック" panose="020B0600070205080204" pitchFamily="34" charset="-128"/>
              </a:rPr>
              <a:t>European Location-Based Services:</a:t>
            </a:r>
            <a:br>
              <a:rPr lang="en-US" altLang="en-US" dirty="0">
                <a:latin typeface="Helvetica" pitchFamily="2" charset="0"/>
                <a:ea typeface="ＭＳ Ｐゴシック" panose="020B0600070205080204" pitchFamily="34" charset="-128"/>
              </a:rPr>
            </a:br>
            <a:r>
              <a:rPr lang="en-US" altLang="en-US" dirty="0">
                <a:latin typeface="Helvetica" pitchFamily="2" charset="0"/>
                <a:ea typeface="ＭＳ Ｐゴシック" panose="020B0600070205080204" pitchFamily="34" charset="-128"/>
                <a:sym typeface="Wingdings" pitchFamily="2" charset="2"/>
              </a:rPr>
              <a:t> bars, food, taxis</a:t>
            </a:r>
            <a:br>
              <a:rPr lang="en-US" altLang="en-US" dirty="0">
                <a:latin typeface="Helvetica" pitchFamily="2" charset="0"/>
                <a:ea typeface="ＭＳ Ｐゴシック" panose="020B0600070205080204" pitchFamily="34" charset="-128"/>
                <a:sym typeface="Wingdings" pitchFamily="2" charset="2"/>
              </a:rPr>
            </a:br>
            <a:r>
              <a:rPr lang="en-US" altLang="en-US" dirty="0">
                <a:latin typeface="Helvetica" pitchFamily="2" charset="0"/>
                <a:ea typeface="ＭＳ Ｐゴシック" panose="020B0600070205080204" pitchFamily="34" charset="-128"/>
                <a:sym typeface="Wingdings" pitchFamily="2" charset="2"/>
              </a:rPr>
              <a:t> SMS </a:t>
            </a:r>
            <a:r>
              <a:rPr lang="en-US" altLang="en-US" dirty="0" err="1">
                <a:latin typeface="Helvetica" pitchFamily="2" charset="0"/>
                <a:ea typeface="ＭＳ Ｐゴシック" panose="020B0600070205080204" pitchFamily="34" charset="-128"/>
                <a:sym typeface="Wingdings" pitchFamily="2" charset="2"/>
              </a:rPr>
              <a:t>FriendFinder</a:t>
            </a:r>
            <a:br>
              <a:rPr lang="en-US" altLang="en-US" dirty="0">
                <a:latin typeface="Helvetica" pitchFamily="2" charset="0"/>
                <a:ea typeface="ＭＳ Ｐゴシック" panose="020B0600070205080204" pitchFamily="34" charset="-128"/>
                <a:sym typeface="Wingdings" pitchFamily="2" charset="2"/>
              </a:rPr>
            </a:br>
            <a:r>
              <a:rPr lang="en-US" altLang="en-US" dirty="0">
                <a:solidFill>
                  <a:srgbClr val="0070C0"/>
                </a:solidFill>
                <a:latin typeface="Helvetica" pitchFamily="2" charset="0"/>
                <a:ea typeface="ＭＳ Ｐゴシック" panose="020B0600070205080204" pitchFamily="34" charset="-128"/>
                <a:sym typeface="Wingdings" pitchFamily="2" charset="2"/>
              </a:rPr>
              <a:t>US </a:t>
            </a:r>
            <a:r>
              <a:rPr lang="en-US" altLang="en-US" dirty="0">
                <a:solidFill>
                  <a:srgbClr val="0070C0"/>
                </a:solidFill>
                <a:latin typeface="Helvetica" pitchFamily="2" charset="0"/>
                <a:ea typeface="ＭＳ Ｐゴシック" panose="020B0600070205080204" pitchFamily="34" charset="-128"/>
              </a:rPr>
              <a:t>Location-Based Services</a:t>
            </a:r>
            <a:r>
              <a:rPr lang="en-US" altLang="en-US" dirty="0">
                <a:solidFill>
                  <a:srgbClr val="0070C0"/>
                </a:solidFill>
                <a:latin typeface="Helvetica" pitchFamily="2" charset="0"/>
                <a:ea typeface="ＭＳ Ｐゴシック" panose="020B0600070205080204" pitchFamily="34" charset="-128"/>
                <a:sym typeface="Wingdings" pitchFamily="2" charset="2"/>
              </a:rPr>
              <a:t>:</a:t>
            </a:r>
            <a:br>
              <a:rPr lang="en-US" altLang="en-US" dirty="0">
                <a:latin typeface="Helvetica" pitchFamily="2" charset="0"/>
                <a:ea typeface="ＭＳ Ｐゴシック" panose="020B0600070205080204" pitchFamily="34" charset="-128"/>
                <a:sym typeface="Wingdings" pitchFamily="2" charset="2"/>
              </a:rPr>
            </a:br>
            <a:r>
              <a:rPr lang="en-US" altLang="en-US" dirty="0">
                <a:latin typeface="Helvetica" pitchFamily="2" charset="0"/>
                <a:ea typeface="ＭＳ Ｐゴシック" panose="020B0600070205080204" pitchFamily="34" charset="-128"/>
                <a:sym typeface="Wingdings" pitchFamily="2" charset="2"/>
              </a:rPr>
              <a:t> AT&amp;T Find Friends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13F1-2800-F648-8A13-DE26882B3255}"/>
              </a:ext>
            </a:extLst>
          </p:cNvPr>
          <p:cNvSpPr>
            <a:spLocks noGrp="1"/>
          </p:cNvSpPr>
          <p:nvPr>
            <p:ph type="title"/>
          </p:nvPr>
        </p:nvSpPr>
        <p:spPr/>
        <p:txBody>
          <a:bodyPr/>
          <a:lstStyle/>
          <a:p>
            <a:r>
              <a:rPr lang="en-US" dirty="0">
                <a:latin typeface="Helvetica" pitchFamily="2" charset="0"/>
              </a:rPr>
              <a:t>Location, location, location</a:t>
            </a:r>
          </a:p>
        </p:txBody>
      </p:sp>
      <p:sp>
        <p:nvSpPr>
          <p:cNvPr id="5" name="Content Placeholder 4">
            <a:extLst>
              <a:ext uri="{FF2B5EF4-FFF2-40B4-BE49-F238E27FC236}">
                <a16:creationId xmlns:a16="http://schemas.microsoft.com/office/drawing/2014/main" id="{04332BEA-66AF-2643-85D0-7F524D1F4F22}"/>
              </a:ext>
            </a:extLst>
          </p:cNvPr>
          <p:cNvSpPr>
            <a:spLocks noGrp="1"/>
          </p:cNvSpPr>
          <p:nvPr>
            <p:ph sz="half" idx="1"/>
          </p:nvPr>
        </p:nvSpPr>
        <p:spPr/>
        <p:txBody>
          <a:bodyPr>
            <a:noAutofit/>
          </a:bodyPr>
          <a:lstStyle/>
          <a:p>
            <a:r>
              <a:rPr lang="en-US" altLang="en-US" sz="3600" b="1" dirty="0">
                <a:solidFill>
                  <a:srgbClr val="FF3AA2"/>
                </a:solidFill>
                <a:latin typeface="Helvetica" pitchFamily="2" charset="0"/>
                <a:ea typeface="ＭＳ Ｐゴシック" panose="020B0600070205080204" pitchFamily="34" charset="-128"/>
              </a:rPr>
              <a:t>2001ish</a:t>
            </a:r>
            <a:br>
              <a:rPr lang="en-US" altLang="en-US" sz="2200" dirty="0">
                <a:latin typeface="Helvetica" pitchFamily="2" charset="0"/>
                <a:ea typeface="ＭＳ Ｐゴシック" panose="020B0600070205080204" pitchFamily="34" charset="-128"/>
              </a:rPr>
            </a:br>
            <a:r>
              <a:rPr lang="en-US" altLang="en-US" sz="2200" dirty="0">
                <a:solidFill>
                  <a:schemeClr val="tx1">
                    <a:lumMod val="75000"/>
                    <a:lumOff val="25000"/>
                  </a:schemeClr>
                </a:solidFill>
                <a:latin typeface="Helvetica" pitchFamily="2" charset="0"/>
                <a:ea typeface="ＭＳ Ｐゴシック" panose="020B0600070205080204" pitchFamily="34" charset="-128"/>
              </a:rPr>
              <a:t>European Location-Based Services:</a:t>
            </a:r>
            <a:br>
              <a:rPr lang="en-US" altLang="en-US" sz="2200" dirty="0">
                <a:solidFill>
                  <a:schemeClr val="tx1">
                    <a:lumMod val="75000"/>
                    <a:lumOff val="25000"/>
                  </a:schemeClr>
                </a:solidFill>
                <a:latin typeface="Helvetica" pitchFamily="2" charset="0"/>
                <a:ea typeface="ＭＳ Ｐゴシック" panose="020B0600070205080204" pitchFamily="34" charset="-128"/>
              </a:rPr>
            </a:br>
            <a:r>
              <a:rPr lang="en-US" altLang="en-US" sz="1600" dirty="0">
                <a:solidFill>
                  <a:schemeClr val="tx1">
                    <a:lumMod val="75000"/>
                    <a:lumOff val="25000"/>
                  </a:schemeClr>
                </a:solidFill>
                <a:latin typeface="Helvetica" pitchFamily="2" charset="0"/>
                <a:ea typeface="ＭＳ Ｐゴシック" panose="020B0600070205080204" pitchFamily="34" charset="-128"/>
                <a:sym typeface="Wingdings" pitchFamily="2" charset="2"/>
              </a:rPr>
              <a:t> bars, food, taxis</a:t>
            </a:r>
            <a:br>
              <a:rPr lang="en-US" altLang="en-US" sz="1400" dirty="0">
                <a:solidFill>
                  <a:schemeClr val="tx1">
                    <a:lumMod val="75000"/>
                    <a:lumOff val="25000"/>
                  </a:schemeClr>
                </a:solidFill>
                <a:latin typeface="Helvetica" pitchFamily="2" charset="0"/>
                <a:ea typeface="ＭＳ Ｐゴシック" panose="020B0600070205080204" pitchFamily="34" charset="-128"/>
                <a:sym typeface="Wingdings" pitchFamily="2" charset="2"/>
              </a:rPr>
            </a:br>
            <a:r>
              <a:rPr lang="en-US" altLang="en-US" sz="1600" dirty="0">
                <a:solidFill>
                  <a:schemeClr val="tx1">
                    <a:lumMod val="75000"/>
                    <a:lumOff val="25000"/>
                  </a:schemeClr>
                </a:solidFill>
                <a:latin typeface="Helvetica" pitchFamily="2" charset="0"/>
                <a:ea typeface="ＭＳ Ｐゴシック" panose="020B0600070205080204" pitchFamily="34" charset="-128"/>
                <a:sym typeface="Wingdings" pitchFamily="2" charset="2"/>
              </a:rPr>
              <a:t> SMS </a:t>
            </a:r>
            <a:r>
              <a:rPr lang="en-US" altLang="en-US" sz="1600" dirty="0" err="1">
                <a:solidFill>
                  <a:schemeClr val="tx1">
                    <a:lumMod val="75000"/>
                    <a:lumOff val="25000"/>
                  </a:schemeClr>
                </a:solidFill>
                <a:latin typeface="Helvetica" pitchFamily="2" charset="0"/>
                <a:ea typeface="ＭＳ Ｐゴシック" panose="020B0600070205080204" pitchFamily="34" charset="-128"/>
                <a:sym typeface="Wingdings" pitchFamily="2" charset="2"/>
              </a:rPr>
              <a:t>FriendFinder</a:t>
            </a:r>
            <a:br>
              <a:rPr lang="en-US" altLang="en-US" sz="1600" dirty="0">
                <a:solidFill>
                  <a:schemeClr val="tx1">
                    <a:lumMod val="75000"/>
                    <a:lumOff val="25000"/>
                  </a:schemeClr>
                </a:solidFill>
                <a:latin typeface="Helvetica" pitchFamily="2" charset="0"/>
                <a:ea typeface="ＭＳ Ｐゴシック" panose="020B0600070205080204" pitchFamily="34" charset="-128"/>
                <a:sym typeface="Wingdings" pitchFamily="2" charset="2"/>
              </a:rPr>
            </a:br>
            <a:r>
              <a:rPr lang="en-US" altLang="en-US" sz="2200" dirty="0">
                <a:solidFill>
                  <a:schemeClr val="tx1">
                    <a:lumMod val="75000"/>
                    <a:lumOff val="25000"/>
                  </a:schemeClr>
                </a:solidFill>
                <a:latin typeface="Helvetica" pitchFamily="2" charset="0"/>
                <a:ea typeface="ＭＳ Ｐゴシック" panose="020B0600070205080204" pitchFamily="34" charset="-128"/>
                <a:sym typeface="Wingdings" pitchFamily="2" charset="2"/>
              </a:rPr>
              <a:t>US </a:t>
            </a:r>
            <a:r>
              <a:rPr lang="en-US" altLang="en-US" sz="2200" dirty="0">
                <a:solidFill>
                  <a:schemeClr val="tx1">
                    <a:lumMod val="75000"/>
                    <a:lumOff val="25000"/>
                  </a:schemeClr>
                </a:solidFill>
                <a:latin typeface="Helvetica" pitchFamily="2" charset="0"/>
                <a:ea typeface="ＭＳ Ｐゴシック" panose="020B0600070205080204" pitchFamily="34" charset="-128"/>
              </a:rPr>
              <a:t>Location-Based Services</a:t>
            </a:r>
            <a:r>
              <a:rPr lang="en-US" altLang="en-US" sz="2200" dirty="0">
                <a:solidFill>
                  <a:schemeClr val="tx1">
                    <a:lumMod val="75000"/>
                    <a:lumOff val="25000"/>
                  </a:schemeClr>
                </a:solidFill>
                <a:latin typeface="Helvetica" pitchFamily="2" charset="0"/>
                <a:ea typeface="ＭＳ Ｐゴシック" panose="020B0600070205080204" pitchFamily="34" charset="-128"/>
                <a:sym typeface="Wingdings" pitchFamily="2" charset="2"/>
              </a:rPr>
              <a:t>:</a:t>
            </a:r>
            <a:br>
              <a:rPr lang="en-US" altLang="en-US" sz="2200" dirty="0">
                <a:solidFill>
                  <a:schemeClr val="tx1">
                    <a:lumMod val="75000"/>
                    <a:lumOff val="25000"/>
                  </a:schemeClr>
                </a:solidFill>
                <a:latin typeface="Helvetica" pitchFamily="2" charset="0"/>
                <a:ea typeface="ＭＳ Ｐゴシック" panose="020B0600070205080204" pitchFamily="34" charset="-128"/>
                <a:sym typeface="Wingdings" pitchFamily="2" charset="2"/>
              </a:rPr>
            </a:br>
            <a:r>
              <a:rPr lang="en-US" altLang="en-US" sz="1600" dirty="0">
                <a:solidFill>
                  <a:schemeClr val="tx1">
                    <a:lumMod val="75000"/>
                    <a:lumOff val="25000"/>
                  </a:schemeClr>
                </a:solidFill>
                <a:latin typeface="Helvetica" pitchFamily="2" charset="0"/>
                <a:ea typeface="ＭＳ Ｐゴシック" panose="020B0600070205080204" pitchFamily="34" charset="-128"/>
                <a:sym typeface="Wingdings" pitchFamily="2" charset="2"/>
              </a:rPr>
              <a:t> AT&amp;T Find Friends</a:t>
            </a:r>
          </a:p>
          <a:p>
            <a:pPr algn="r"/>
            <a:endParaRPr lang="en-US" sz="1600" dirty="0">
              <a:solidFill>
                <a:srgbClr val="00B050"/>
              </a:solidFill>
            </a:endParaRPr>
          </a:p>
        </p:txBody>
      </p:sp>
      <p:sp>
        <p:nvSpPr>
          <p:cNvPr id="3" name="Content Placeholder 2">
            <a:extLst>
              <a:ext uri="{FF2B5EF4-FFF2-40B4-BE49-F238E27FC236}">
                <a16:creationId xmlns:a16="http://schemas.microsoft.com/office/drawing/2014/main" id="{7A6AAB92-1CBD-B633-FEA6-1CB85B099DAC}"/>
              </a:ext>
            </a:extLst>
          </p:cNvPr>
          <p:cNvSpPr>
            <a:spLocks noGrp="1"/>
          </p:cNvSpPr>
          <p:nvPr>
            <p:ph sz="half" idx="2"/>
          </p:nvPr>
        </p:nvSpPr>
        <p:spPr/>
        <p:txBody>
          <a:bodyPr anchor="b">
            <a:normAutofit/>
          </a:bodyPr>
          <a:lstStyle/>
          <a:p>
            <a:pPr algn="r"/>
            <a:r>
              <a:rPr lang="en-US" altLang="en-US" sz="3600" b="1" dirty="0">
                <a:solidFill>
                  <a:srgbClr val="FF23AA"/>
                </a:solidFill>
                <a:latin typeface="Helvetica" pitchFamily="2" charset="0"/>
              </a:rPr>
              <a:t>2005…</a:t>
            </a:r>
          </a:p>
          <a:p>
            <a:pPr algn="r"/>
            <a:r>
              <a:rPr lang="en-US" altLang="en-US" sz="2000" dirty="0">
                <a:solidFill>
                  <a:srgbClr val="00B050"/>
                </a:solidFill>
                <a:latin typeface="Helvetica" pitchFamily="2" charset="0"/>
              </a:rPr>
              <a:t>Google Earth</a:t>
            </a:r>
          </a:p>
          <a:p>
            <a:pPr algn="r"/>
            <a:r>
              <a:rPr lang="en-US" altLang="en-US" sz="2000" dirty="0">
                <a:solidFill>
                  <a:srgbClr val="00B050"/>
                </a:solidFill>
                <a:latin typeface="Helvetica" pitchFamily="2" charset="0"/>
              </a:rPr>
              <a:t>Google Maps API</a:t>
            </a:r>
          </a:p>
          <a:p>
            <a:pPr algn="r"/>
            <a:r>
              <a:rPr lang="en-US" altLang="en-US" sz="1600" dirty="0" err="1">
                <a:solidFill>
                  <a:srgbClr val="00B050"/>
                </a:solidFill>
                <a:latin typeface="Helvetica" pitchFamily="2" charset="0"/>
              </a:rPr>
              <a:t>Dopplr.com</a:t>
            </a:r>
            <a:endParaRPr lang="en-US" altLang="en-US" sz="1600" dirty="0">
              <a:solidFill>
                <a:srgbClr val="00B050"/>
              </a:solidFill>
              <a:latin typeface="Helvetica" pitchFamily="2" charset="0"/>
            </a:endParaRPr>
          </a:p>
          <a:p>
            <a:pPr algn="r"/>
            <a:r>
              <a:rPr lang="en-US" altLang="en-US" sz="1600" dirty="0" err="1">
                <a:solidFill>
                  <a:srgbClr val="00B050"/>
                </a:solidFill>
                <a:latin typeface="Helvetica" pitchFamily="2" charset="0"/>
              </a:rPr>
              <a:t>Qype.com</a:t>
            </a:r>
            <a:endParaRPr lang="en-US" altLang="en-US" sz="1600" dirty="0">
              <a:solidFill>
                <a:srgbClr val="00B050"/>
              </a:solidFill>
              <a:latin typeface="Helvetica" pitchFamily="2" charset="0"/>
            </a:endParaRPr>
          </a:p>
          <a:p>
            <a:pPr algn="r"/>
            <a:r>
              <a:rPr lang="en-US" altLang="en-US" sz="1600" dirty="0" err="1">
                <a:solidFill>
                  <a:srgbClr val="00B050"/>
                </a:solidFill>
                <a:latin typeface="Helvetica" pitchFamily="2" charset="0"/>
              </a:rPr>
              <a:t>Loopt.com</a:t>
            </a:r>
            <a:endParaRPr lang="en-US" altLang="en-US" sz="1600" dirty="0">
              <a:solidFill>
                <a:srgbClr val="00B050"/>
              </a:solidFill>
              <a:latin typeface="Helvetica" pitchFamily="2" charset="0"/>
            </a:endParaRPr>
          </a:p>
          <a:p>
            <a:pPr algn="r"/>
            <a:r>
              <a:rPr lang="en-US" altLang="en-US" sz="1600" dirty="0" err="1">
                <a:solidFill>
                  <a:srgbClr val="00B050"/>
                </a:solidFill>
                <a:latin typeface="Helvetica" pitchFamily="2" charset="0"/>
              </a:rPr>
              <a:t>Brightkite.com</a:t>
            </a:r>
            <a:endParaRPr lang="en-US" sz="1600" dirty="0"/>
          </a:p>
        </p:txBody>
      </p:sp>
    </p:spTree>
    <p:extLst>
      <p:ext uri="{BB962C8B-B14F-4D97-AF65-F5344CB8AC3E}">
        <p14:creationId xmlns:p14="http://schemas.microsoft.com/office/powerpoint/2010/main" val="1902726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413CB64-EA9E-B440-A901-59848D24A6BD}"/>
              </a:ext>
            </a:extLst>
          </p:cNvPr>
          <p:cNvGraphicFramePr>
            <a:graphicFrameLocks noGrp="1"/>
          </p:cNvGraphicFramePr>
          <p:nvPr>
            <p:ph idx="1"/>
            <p:extLst>
              <p:ext uri="{D42A27DB-BD31-4B8C-83A1-F6EECF244321}">
                <p14:modId xmlns:p14="http://schemas.microsoft.com/office/powerpoint/2010/main" val="2189769746"/>
              </p:ext>
            </p:extLst>
          </p:nvPr>
        </p:nvGraphicFramePr>
        <p:xfrm>
          <a:off x="5881745" y="110533"/>
          <a:ext cx="3131626" cy="4947840"/>
        </p:xfrm>
        <a:graphic>
          <a:graphicData uri="http://schemas.openxmlformats.org/drawingml/2006/table">
            <a:tbl>
              <a:tblPr/>
              <a:tblGrid>
                <a:gridCol w="3131626">
                  <a:extLst>
                    <a:ext uri="{9D8B030D-6E8A-4147-A177-3AD203B41FA5}">
                      <a16:colId xmlns:a16="http://schemas.microsoft.com/office/drawing/2014/main" val="1357414859"/>
                    </a:ext>
                  </a:extLst>
                </a:gridCol>
              </a:tblGrid>
              <a:tr h="88275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ヒラギノ角ゴ Pro W3" panose="020B0300000000000000"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rPr>
                        <a:t>10 applications that make </a:t>
                      </a:r>
                      <a:br>
                        <a:rPr kumimoji="0" lang="en-US" altLang="en-US" sz="18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rPr>
                      </a:br>
                      <a:r>
                        <a:rPr kumimoji="0" lang="en-US" altLang="en-US" sz="18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rPr>
                        <a:t>the most of location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rPr>
                        <a:t>(from Biba 2009)</a:t>
                      </a:r>
                    </a:p>
                  </a:txBody>
                  <a:tcPr marL="88935" marR="88935"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597896470"/>
                  </a:ext>
                </a:extLst>
              </a:tr>
              <a:tr h="41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ヒラギノ角ゴ Pro W3" panose="020B0300000000000000"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1  Drive fast, avoid the cops (locations of known speed traps):  Trapster</a:t>
                      </a:r>
                    </a:p>
                  </a:txBody>
                  <a:tcPr marL="88935" marR="88935"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118940142"/>
                  </a:ext>
                </a:extLst>
              </a:tr>
              <a:tr h="41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ヒラギノ角ゴ Pro W3" panose="020B0300000000000000"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2  Sleep easy, we</a:t>
                      </a:r>
                      <a:r>
                        <a:rPr kumimoji="0" lang="ja-JP" altLang="en-US" sz="11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a:t>
                      </a:r>
                      <a:r>
                        <a:rPr kumimoji="0" lang="en-US" altLang="ja-JP" sz="1100" b="0" i="0" u="none" strike="noStrike" cap="none" normalizeH="0" baseline="0" dirty="0" err="1">
                          <a:ln>
                            <a:noFill/>
                          </a:ln>
                          <a:solidFill>
                            <a:srgbClr val="000000"/>
                          </a:solidFill>
                          <a:effectLst/>
                          <a:latin typeface="Calibri" panose="020F0502020204030204" pitchFamily="34" charset="0"/>
                          <a:ea typeface="ＭＳ Ｐゴシック" panose="020B0600070205080204" pitchFamily="34" charset="-128"/>
                        </a:rPr>
                        <a:t>ll</a:t>
                      </a:r>
                      <a:r>
                        <a:rPr kumimoji="0" lang="en-US" altLang="ja-JP"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 wake you (missing your stop on public transit):  </a:t>
                      </a:r>
                      <a:r>
                        <a:rPr kumimoji="0" lang="en-US" altLang="ja-JP" sz="1100" b="0" i="0" u="none" strike="noStrike" cap="none" normalizeH="0" baseline="0" dirty="0" err="1">
                          <a:ln>
                            <a:noFill/>
                          </a:ln>
                          <a:solidFill>
                            <a:srgbClr val="000000"/>
                          </a:solidFill>
                          <a:effectLst/>
                          <a:latin typeface="Calibri" panose="020F0502020204030204" pitchFamily="34" charset="0"/>
                          <a:ea typeface="ＭＳ Ｐゴシック" panose="020B0600070205080204" pitchFamily="34" charset="-128"/>
                        </a:rPr>
                        <a:t>iNap</a:t>
                      </a:r>
                      <a:r>
                        <a:rPr kumimoji="0" lang="en-US" altLang="ja-JP"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	</a:t>
                      </a:r>
                      <a:endParaRPr kumimoji="0" lang="en-US"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L="88935" marR="88935"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022368448"/>
                  </a:ext>
                </a:extLst>
              </a:tr>
              <a:tr h="24086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ヒラギノ角ゴ Pro W3" panose="020B0300000000000000"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3  Play tag, with strangers:  JOYity	</a:t>
                      </a:r>
                    </a:p>
                  </a:txBody>
                  <a:tcPr marL="88935" marR="88935"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593542460"/>
                  </a:ext>
                </a:extLst>
              </a:tr>
              <a:tr h="41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ヒラギノ角ゴ Pro W3" panose="020B0300000000000000"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4  Call a cab, the easy way (location-aware cab services):  Cab4Me</a:t>
                      </a:r>
                    </a:p>
                  </a:txBody>
                  <a:tcPr marL="88935" marR="88935"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395652768"/>
                  </a:ext>
                </a:extLst>
              </a:tr>
              <a:tr h="41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ヒラギノ角ゴ Pro W3" panose="020B0300000000000000"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5  Scan a barcode, find a deal (local deals):  ShopSavy</a:t>
                      </a:r>
                    </a:p>
                  </a:txBody>
                  <a:tcPr marL="88935" marR="88935"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4240724280"/>
                  </a:ext>
                </a:extLst>
              </a:tr>
              <a:tr h="41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ヒラギノ角ゴ Pro W3" panose="020B0300000000000000"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6  See the world, through Google</a:t>
                      </a:r>
                      <a:r>
                        <a:rPr kumimoji="0" lang="ja-JP" altLang="en-US" sz="11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a:t>
                      </a:r>
                      <a:r>
                        <a:rPr kumimoji="0" lang="en-US" altLang="ja-JP" sz="11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s eyes:  Google Earth</a:t>
                      </a:r>
                      <a:endParaRPr kumimoji="0" lang="en-US" altLang="en-US" sz="11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endParaRPr>
                    </a:p>
                  </a:txBody>
                  <a:tcPr marL="88935" marR="88935"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199307794"/>
                  </a:ext>
                </a:extLst>
              </a:tr>
              <a:tr h="47080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ヒラギノ角ゴ Pro W3" panose="020B0300000000000000"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7  Train your phone to know its place (location-aware phone ringer settings):  Locale</a:t>
                      </a:r>
                    </a:p>
                  </a:txBody>
                  <a:tcPr marL="88935" marR="88935"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155967277"/>
                  </a:ext>
                </a:extLst>
              </a:tr>
              <a:tr h="41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ヒラギノ角ゴ Pro W3" panose="020B0300000000000000"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8  Look Up! Be a stellar student (what stars are above): GoSkyWatch</a:t>
                      </a:r>
                    </a:p>
                  </a:txBody>
                  <a:tcPr marL="88935" marR="88935"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43903579"/>
                  </a:ext>
                </a:extLst>
              </a:tr>
              <a:tr h="41180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ヒラギノ角ゴ Pro W3" panose="020B0300000000000000"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rPr>
                        <a:t>9  Dark Alley? Call for help (location-aware alarm system): SafetyNet	</a:t>
                      </a:r>
                    </a:p>
                  </a:txBody>
                  <a:tcPr marL="88935" marR="88935"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463475723"/>
                  </a:ext>
                </a:extLst>
              </a:tr>
              <a:tr h="47080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ea typeface="ヒラギノ角ゴ Pro W3" panose="020B0300000000000000" pitchFamily="34" charset="-128"/>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ヒラギノ角ゴ Pro W3" panose="020B0300000000000000"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10  Go here when you </a:t>
                      </a:r>
                      <a:r>
                        <a:rPr kumimoji="0" lang="en-US" altLang="en-US" sz="1100" b="0" i="0" u="none" strike="noStrike" cap="none" normalizeH="0" baseline="0" dirty="0" err="1">
                          <a:ln>
                            <a:noFill/>
                          </a:ln>
                          <a:solidFill>
                            <a:srgbClr val="000000"/>
                          </a:solidFill>
                          <a:effectLst/>
                          <a:latin typeface="Calibri" panose="020F0502020204030204" pitchFamily="34" charset="0"/>
                          <a:ea typeface="ＭＳ Ｐゴシック" panose="020B0600070205080204" pitchFamily="34" charset="-128"/>
                        </a:rPr>
                        <a:t>gotta</a:t>
                      </a:r>
                      <a:r>
                        <a:rPr kumimoji="0" lang="en-US"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 go (location-aware facility finding): </a:t>
                      </a:r>
                      <a:r>
                        <a:rPr kumimoji="0" lang="en-US" altLang="en-US" sz="1100" b="0" i="0" u="none" strike="noStrike" cap="none" normalizeH="0" baseline="0" dirty="0" err="1">
                          <a:ln>
                            <a:noFill/>
                          </a:ln>
                          <a:solidFill>
                            <a:srgbClr val="000000"/>
                          </a:solidFill>
                          <a:effectLst/>
                          <a:latin typeface="Calibri" panose="020F0502020204030204" pitchFamily="34" charset="0"/>
                          <a:ea typeface="ＭＳ Ｐゴシック" panose="020B0600070205080204" pitchFamily="34" charset="-128"/>
                        </a:rPr>
                        <a:t>SitOrSquat</a:t>
                      </a:r>
                      <a:endParaRPr kumimoji="0" lang="en-US" altLang="en-US" sz="11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L="88935" marR="88935"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864557226"/>
                  </a:ext>
                </a:extLst>
              </a:tr>
            </a:tbl>
          </a:graphicData>
        </a:graphic>
      </p:graphicFrame>
      <p:sp>
        <p:nvSpPr>
          <p:cNvPr id="7" name="Content Placeholder 4">
            <a:extLst>
              <a:ext uri="{FF2B5EF4-FFF2-40B4-BE49-F238E27FC236}">
                <a16:creationId xmlns:a16="http://schemas.microsoft.com/office/drawing/2014/main" id="{6E392139-7E9E-D846-843E-A51B7044B27C}"/>
              </a:ext>
            </a:extLst>
          </p:cNvPr>
          <p:cNvSpPr txBox="1">
            <a:spLocks/>
          </p:cNvSpPr>
          <p:nvPr/>
        </p:nvSpPr>
        <p:spPr>
          <a:xfrm>
            <a:off x="628651" y="205979"/>
            <a:ext cx="4970705" cy="4426744"/>
          </a:xfrm>
          <a:prstGeom prst="rect">
            <a:avLst/>
          </a:prstGeom>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tx1"/>
                </a:solidFill>
                <a:latin typeface="Helvetica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System Font Regular"/>
              <a:buChar char="–"/>
              <a:defRPr sz="3000" b="0" i="0" kern="1200">
                <a:solidFill>
                  <a:schemeClr val="tx1"/>
                </a:solidFill>
                <a:latin typeface="Helvetica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300" b="1" dirty="0">
                <a:solidFill>
                  <a:srgbClr val="FF3AA2"/>
                </a:solidFill>
                <a:latin typeface="Helvetica" pitchFamily="2" charset="0"/>
                <a:ea typeface="ＭＳ Ｐゴシック" panose="020B0600070205080204" pitchFamily="34" charset="-128"/>
              </a:rPr>
              <a:t>2001</a:t>
            </a:r>
            <a:r>
              <a:rPr lang="en-US" altLang="en-US" sz="2400" b="1" dirty="0">
                <a:solidFill>
                  <a:srgbClr val="FF3AA2"/>
                </a:solidFill>
                <a:latin typeface="Helvetica" pitchFamily="2" charset="0"/>
                <a:ea typeface="ＭＳ Ｐゴシック" panose="020B0600070205080204" pitchFamily="34" charset="-128"/>
              </a:rPr>
              <a:t>ish</a:t>
            </a:r>
            <a:br>
              <a:rPr lang="en-US" altLang="en-US" sz="3300" dirty="0">
                <a:latin typeface="Helvetica" pitchFamily="2" charset="0"/>
                <a:ea typeface="ＭＳ Ｐゴシック" panose="020B0600070205080204" pitchFamily="34" charset="-128"/>
              </a:rPr>
            </a:br>
            <a:r>
              <a:rPr lang="en-US" altLang="en-US" sz="2100" dirty="0">
                <a:solidFill>
                  <a:schemeClr val="tx1">
                    <a:lumMod val="65000"/>
                    <a:lumOff val="35000"/>
                  </a:schemeClr>
                </a:solidFill>
                <a:latin typeface="Helvetica" pitchFamily="2" charset="0"/>
                <a:ea typeface="ＭＳ Ｐゴシック" panose="020B0600070205080204" pitchFamily="34" charset="-128"/>
              </a:rPr>
              <a:t>European Location-Based Services:</a:t>
            </a:r>
            <a:br>
              <a:rPr lang="en-US" altLang="en-US" sz="2100" dirty="0">
                <a:solidFill>
                  <a:schemeClr val="tx1">
                    <a:lumMod val="65000"/>
                    <a:lumOff val="35000"/>
                  </a:schemeClr>
                </a:solidFill>
                <a:latin typeface="Helvetica" pitchFamily="2" charset="0"/>
                <a:ea typeface="ＭＳ Ｐゴシック" panose="020B0600070205080204" pitchFamily="34" charset="-128"/>
              </a:rPr>
            </a:br>
            <a:r>
              <a:rPr lang="en-US" altLang="en-US" sz="1700" dirty="0">
                <a:solidFill>
                  <a:schemeClr val="tx1">
                    <a:lumMod val="65000"/>
                    <a:lumOff val="35000"/>
                  </a:schemeClr>
                </a:solidFill>
                <a:latin typeface="Helvetica" pitchFamily="2" charset="0"/>
                <a:ea typeface="ＭＳ Ｐゴシック" panose="020B0600070205080204" pitchFamily="34" charset="-128"/>
                <a:sym typeface="Wingdings" pitchFamily="2" charset="2"/>
              </a:rPr>
              <a:t> bars, food, taxis</a:t>
            </a:r>
            <a:br>
              <a:rPr lang="en-US" altLang="en-US" sz="1700" dirty="0">
                <a:solidFill>
                  <a:schemeClr val="tx1">
                    <a:lumMod val="65000"/>
                    <a:lumOff val="35000"/>
                  </a:schemeClr>
                </a:solidFill>
                <a:latin typeface="Helvetica" pitchFamily="2" charset="0"/>
                <a:ea typeface="ＭＳ Ｐゴシック" panose="020B0600070205080204" pitchFamily="34" charset="-128"/>
                <a:sym typeface="Wingdings" pitchFamily="2" charset="2"/>
              </a:rPr>
            </a:br>
            <a:r>
              <a:rPr lang="en-US" altLang="en-US" sz="1700" dirty="0">
                <a:solidFill>
                  <a:schemeClr val="tx1">
                    <a:lumMod val="65000"/>
                    <a:lumOff val="35000"/>
                  </a:schemeClr>
                </a:solidFill>
                <a:latin typeface="Helvetica" pitchFamily="2" charset="0"/>
                <a:ea typeface="ＭＳ Ｐゴシック" panose="020B0600070205080204" pitchFamily="34" charset="-128"/>
                <a:sym typeface="Wingdings" pitchFamily="2" charset="2"/>
              </a:rPr>
              <a:t> SMS </a:t>
            </a:r>
            <a:r>
              <a:rPr lang="en-US" altLang="en-US" sz="1700" dirty="0" err="1">
                <a:solidFill>
                  <a:schemeClr val="tx1">
                    <a:lumMod val="65000"/>
                    <a:lumOff val="35000"/>
                  </a:schemeClr>
                </a:solidFill>
                <a:latin typeface="Helvetica" pitchFamily="2" charset="0"/>
                <a:ea typeface="ＭＳ Ｐゴシック" panose="020B0600070205080204" pitchFamily="34" charset="-128"/>
                <a:sym typeface="Wingdings" pitchFamily="2" charset="2"/>
              </a:rPr>
              <a:t>FriendFinder</a:t>
            </a:r>
            <a:br>
              <a:rPr lang="en-US" altLang="en-US" sz="2100" dirty="0">
                <a:solidFill>
                  <a:schemeClr val="tx1">
                    <a:lumMod val="65000"/>
                    <a:lumOff val="35000"/>
                  </a:schemeClr>
                </a:solidFill>
                <a:latin typeface="Helvetica" pitchFamily="2" charset="0"/>
                <a:ea typeface="ＭＳ Ｐゴシック" panose="020B0600070205080204" pitchFamily="34" charset="-128"/>
                <a:sym typeface="Wingdings" pitchFamily="2" charset="2"/>
              </a:rPr>
            </a:br>
            <a:r>
              <a:rPr lang="en-US" altLang="en-US" sz="2300" dirty="0">
                <a:solidFill>
                  <a:schemeClr val="tx1">
                    <a:lumMod val="65000"/>
                    <a:lumOff val="35000"/>
                  </a:schemeClr>
                </a:solidFill>
                <a:latin typeface="Helvetica" pitchFamily="2" charset="0"/>
                <a:ea typeface="ＭＳ Ｐゴシック" panose="020B0600070205080204" pitchFamily="34" charset="-128"/>
                <a:sym typeface="Wingdings" pitchFamily="2" charset="2"/>
              </a:rPr>
              <a:t>US </a:t>
            </a:r>
            <a:r>
              <a:rPr lang="en-US" altLang="en-US" sz="2300" dirty="0">
                <a:solidFill>
                  <a:schemeClr val="tx1">
                    <a:lumMod val="65000"/>
                    <a:lumOff val="35000"/>
                  </a:schemeClr>
                </a:solidFill>
                <a:latin typeface="Helvetica" pitchFamily="2" charset="0"/>
                <a:ea typeface="ＭＳ Ｐゴシック" panose="020B0600070205080204" pitchFamily="34" charset="-128"/>
              </a:rPr>
              <a:t>Location-Based Services</a:t>
            </a:r>
            <a:r>
              <a:rPr lang="en-US" altLang="en-US" sz="2300" dirty="0">
                <a:solidFill>
                  <a:schemeClr val="tx1">
                    <a:lumMod val="65000"/>
                    <a:lumOff val="35000"/>
                  </a:schemeClr>
                </a:solidFill>
                <a:latin typeface="Helvetica" pitchFamily="2" charset="0"/>
                <a:ea typeface="ＭＳ Ｐゴシック" panose="020B0600070205080204" pitchFamily="34" charset="-128"/>
                <a:sym typeface="Wingdings" pitchFamily="2" charset="2"/>
              </a:rPr>
              <a:t>:</a:t>
            </a:r>
            <a:br>
              <a:rPr lang="en-US" altLang="en-US" sz="2100" dirty="0">
                <a:solidFill>
                  <a:schemeClr val="tx1">
                    <a:lumMod val="65000"/>
                    <a:lumOff val="35000"/>
                  </a:schemeClr>
                </a:solidFill>
                <a:latin typeface="Helvetica" pitchFamily="2" charset="0"/>
                <a:ea typeface="ＭＳ Ｐゴシック" panose="020B0600070205080204" pitchFamily="34" charset="-128"/>
                <a:sym typeface="Wingdings" pitchFamily="2" charset="2"/>
              </a:rPr>
            </a:br>
            <a:r>
              <a:rPr lang="en-US" altLang="en-US" sz="1700" dirty="0">
                <a:solidFill>
                  <a:schemeClr val="tx1">
                    <a:lumMod val="65000"/>
                    <a:lumOff val="35000"/>
                  </a:schemeClr>
                </a:solidFill>
                <a:latin typeface="Helvetica" pitchFamily="2" charset="0"/>
                <a:ea typeface="ＭＳ Ｐゴシック" panose="020B0600070205080204" pitchFamily="34" charset="-128"/>
                <a:sym typeface="Wingdings" pitchFamily="2" charset="2"/>
              </a:rPr>
              <a:t> AT&amp;T Find Friends</a:t>
            </a:r>
          </a:p>
          <a:p>
            <a:pPr algn="r"/>
            <a:r>
              <a:rPr lang="en-US" altLang="en-US" b="1" dirty="0">
                <a:solidFill>
                  <a:srgbClr val="FF3AA2"/>
                </a:solidFill>
                <a:latin typeface="Helvetica" pitchFamily="2" charset="0"/>
              </a:rPr>
              <a:t>2005…</a:t>
            </a:r>
          </a:p>
          <a:p>
            <a:pPr algn="r"/>
            <a:r>
              <a:rPr lang="en-US" altLang="en-US" sz="1900" dirty="0">
                <a:solidFill>
                  <a:schemeClr val="tx1">
                    <a:lumMod val="65000"/>
                    <a:lumOff val="35000"/>
                  </a:schemeClr>
                </a:solidFill>
                <a:latin typeface="Helvetica" pitchFamily="2" charset="0"/>
              </a:rPr>
              <a:t>Google Earth</a:t>
            </a:r>
          </a:p>
          <a:p>
            <a:pPr algn="r"/>
            <a:r>
              <a:rPr lang="en-US" altLang="en-US" sz="1900" dirty="0">
                <a:solidFill>
                  <a:schemeClr val="tx1">
                    <a:lumMod val="65000"/>
                    <a:lumOff val="35000"/>
                  </a:schemeClr>
                </a:solidFill>
                <a:latin typeface="Helvetica" pitchFamily="2" charset="0"/>
              </a:rPr>
              <a:t>Google Maps API</a:t>
            </a:r>
          </a:p>
          <a:p>
            <a:pPr algn="r"/>
            <a:r>
              <a:rPr lang="en-US" altLang="en-US" sz="1700" dirty="0" err="1">
                <a:solidFill>
                  <a:schemeClr val="tx1">
                    <a:lumMod val="65000"/>
                    <a:lumOff val="35000"/>
                  </a:schemeClr>
                </a:solidFill>
                <a:latin typeface="Helvetica" pitchFamily="2" charset="0"/>
              </a:rPr>
              <a:t>Dopplr.com</a:t>
            </a:r>
            <a:endParaRPr lang="en-US" altLang="en-US" sz="1700" dirty="0">
              <a:solidFill>
                <a:schemeClr val="tx1">
                  <a:lumMod val="65000"/>
                  <a:lumOff val="35000"/>
                </a:schemeClr>
              </a:solidFill>
              <a:latin typeface="Helvetica" pitchFamily="2" charset="0"/>
            </a:endParaRPr>
          </a:p>
          <a:p>
            <a:pPr algn="r"/>
            <a:r>
              <a:rPr lang="en-US" altLang="en-US" sz="1700" dirty="0" err="1">
                <a:solidFill>
                  <a:schemeClr val="tx1">
                    <a:lumMod val="65000"/>
                    <a:lumOff val="35000"/>
                  </a:schemeClr>
                </a:solidFill>
                <a:latin typeface="Helvetica" pitchFamily="2" charset="0"/>
              </a:rPr>
              <a:t>Qype.com</a:t>
            </a:r>
            <a:endParaRPr lang="en-US" altLang="en-US" sz="1700" dirty="0">
              <a:solidFill>
                <a:schemeClr val="tx1">
                  <a:lumMod val="65000"/>
                  <a:lumOff val="35000"/>
                </a:schemeClr>
              </a:solidFill>
              <a:latin typeface="Helvetica" pitchFamily="2" charset="0"/>
            </a:endParaRPr>
          </a:p>
          <a:p>
            <a:pPr algn="r"/>
            <a:r>
              <a:rPr lang="en-US" altLang="en-US" sz="1700" dirty="0" err="1">
                <a:solidFill>
                  <a:schemeClr val="tx1">
                    <a:lumMod val="65000"/>
                    <a:lumOff val="35000"/>
                  </a:schemeClr>
                </a:solidFill>
                <a:latin typeface="Helvetica" pitchFamily="2" charset="0"/>
              </a:rPr>
              <a:t>Loopt.com</a:t>
            </a:r>
            <a:endParaRPr lang="en-US" altLang="en-US" sz="1700" dirty="0">
              <a:solidFill>
                <a:schemeClr val="tx1">
                  <a:lumMod val="65000"/>
                  <a:lumOff val="35000"/>
                </a:schemeClr>
              </a:solidFill>
              <a:latin typeface="Helvetica" pitchFamily="2" charset="0"/>
            </a:endParaRPr>
          </a:p>
          <a:p>
            <a:pPr algn="r"/>
            <a:r>
              <a:rPr lang="en-US" altLang="en-US" sz="1700" dirty="0" err="1">
                <a:solidFill>
                  <a:schemeClr val="tx1">
                    <a:lumMod val="65000"/>
                    <a:lumOff val="35000"/>
                  </a:schemeClr>
                </a:solidFill>
                <a:latin typeface="Helvetica" pitchFamily="2" charset="0"/>
              </a:rPr>
              <a:t>Brightkite.com</a:t>
            </a:r>
            <a:endParaRPr lang="en-US" sz="1700" dirty="0">
              <a:solidFill>
                <a:schemeClr val="tx1">
                  <a:lumMod val="65000"/>
                  <a:lumOff val="3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a:extLst>
              <a:ext uri="{FF2B5EF4-FFF2-40B4-BE49-F238E27FC236}">
                <a16:creationId xmlns:a16="http://schemas.microsoft.com/office/drawing/2014/main" id="{674A3420-2B1E-9046-896D-FF8F3A30E86D}"/>
              </a:ext>
            </a:extLst>
          </p:cNvPr>
          <p:cNvSpPr>
            <a:spLocks noGrp="1"/>
          </p:cNvSpPr>
          <p:nvPr>
            <p:ph type="title"/>
          </p:nvPr>
        </p:nvSpPr>
        <p:spPr/>
        <p:txBody>
          <a:bodyPr>
            <a:normAutofit/>
          </a:bodyPr>
          <a:lstStyle/>
          <a:p>
            <a:r>
              <a:rPr lang="en-US" altLang="en-US" sz="2850" dirty="0">
                <a:latin typeface="Helvetica" pitchFamily="2" charset="0"/>
                <a:ea typeface="ＭＳ Ｐゴシック" panose="020B0600070205080204" pitchFamily="34" charset="-128"/>
              </a:rPr>
              <a:t>March 2009 </a:t>
            </a:r>
            <a:r>
              <a:rPr lang="en-US" altLang="en-US" sz="2850" dirty="0">
                <a:latin typeface="Helvetica" pitchFamily="2" charset="0"/>
                <a:ea typeface="ＭＳ Ｐゴシック" panose="020B0600070205080204" pitchFamily="34" charset="-128"/>
                <a:sym typeface="Wingdings" pitchFamily="2" charset="2"/>
              </a:rPr>
              <a:t> </a:t>
            </a:r>
            <a:r>
              <a:rPr lang="en-US" altLang="en-US" sz="2850" dirty="0">
                <a:solidFill>
                  <a:schemeClr val="accent2"/>
                </a:solidFill>
                <a:latin typeface="Helvetica" pitchFamily="2" charset="0"/>
                <a:ea typeface="ＭＳ Ｐゴシック" panose="020B0600070205080204" pitchFamily="34" charset="-128"/>
                <a:sym typeface="Wingdings" pitchFamily="2" charset="2"/>
              </a:rPr>
              <a:t>foursquare Launch</a:t>
            </a:r>
            <a:endParaRPr lang="en-US" altLang="en-US" sz="2850" dirty="0">
              <a:solidFill>
                <a:schemeClr val="accent2"/>
              </a:solidFill>
              <a:latin typeface="Helvetica" pitchFamily="2" charset="0"/>
              <a:ea typeface="ＭＳ Ｐゴシック" panose="020B0600070205080204" pitchFamily="34" charset="-128"/>
            </a:endParaRPr>
          </a:p>
        </p:txBody>
      </p:sp>
      <p:pic>
        <p:nvPicPr>
          <p:cNvPr id="3" name="Picture 5" descr="foursquare_badges.jpg">
            <a:extLst>
              <a:ext uri="{FF2B5EF4-FFF2-40B4-BE49-F238E27FC236}">
                <a16:creationId xmlns:a16="http://schemas.microsoft.com/office/drawing/2014/main" id="{834BDF20-31FB-BA43-A123-94E90C77428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650" y="0"/>
            <a:ext cx="3694160" cy="228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foursquare_mayor.jpg">
            <a:extLst>
              <a:ext uri="{FF2B5EF4-FFF2-40B4-BE49-F238E27FC236}">
                <a16:creationId xmlns:a16="http://schemas.microsoft.com/office/drawing/2014/main" id="{870C2F70-D029-E94C-B0F6-3D59946B3C5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48063" y="2738657"/>
            <a:ext cx="3684218" cy="228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photo-1.PNG">
            <a:extLst>
              <a:ext uri="{FF2B5EF4-FFF2-40B4-BE49-F238E27FC236}">
                <a16:creationId xmlns:a16="http://schemas.microsoft.com/office/drawing/2014/main" id="{EFAE9EF3-BF61-544B-96AC-35123AA4E56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650" y="171450"/>
            <a:ext cx="320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B24D9CA-D700-7346-A527-0E786F6FCFB3}"/>
              </a:ext>
            </a:extLst>
          </p:cNvPr>
          <p:cNvSpPr>
            <a:spLocks noGrp="1"/>
          </p:cNvSpPr>
          <p:nvPr>
            <p:ph type="title"/>
          </p:nvPr>
        </p:nvSpPr>
        <p:spPr>
          <a:xfrm>
            <a:off x="628650" y="627701"/>
            <a:ext cx="7886700" cy="994172"/>
          </a:xfrm>
        </p:spPr>
        <p:txBody>
          <a:bodyPr/>
          <a:lstStyle/>
          <a:p>
            <a:r>
              <a:rPr lang="en-US" dirty="0">
                <a:latin typeface="Helvetica" pitchFamily="2" charset="0"/>
              </a:rPr>
              <a:t>explore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t>Exploring the ways digital connectivity is being integrated into (almost) everything.</a:t>
            </a:r>
          </a:p>
          <a:p>
            <a:pPr marL="0" indent="0">
              <a:buNone/>
            </a:pPr>
            <a:endParaRPr lang="en-GB" dirty="0"/>
          </a:p>
          <a:p>
            <a:pPr marL="0" indent="0">
              <a:buNone/>
            </a:pPr>
            <a:r>
              <a:rPr lang="en-GB" dirty="0"/>
              <a:t>Asking what this means for urban life.</a:t>
            </a:r>
          </a:p>
          <a:p>
            <a:pPr marL="0" indent="0">
              <a:buNone/>
            </a:pPr>
            <a:endParaRPr lang="en-GB" dirty="0"/>
          </a:p>
          <a:p>
            <a:pPr marL="0" indent="0">
              <a:buNone/>
            </a:pPr>
            <a:r>
              <a:rPr lang="en-GB" dirty="0"/>
              <a:t>Critically interrogating how an ‘Internet of Things’ can be understood politically &amp; culturally.</a:t>
            </a:r>
          </a:p>
        </p:txBody>
      </p:sp>
    </p:spTree>
    <p:extLst>
      <p:ext uri="{BB962C8B-B14F-4D97-AF65-F5344CB8AC3E}">
        <p14:creationId xmlns:p14="http://schemas.microsoft.com/office/powerpoint/2010/main" val="3614769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photo-2.PNG">
            <a:extLst>
              <a:ext uri="{FF2B5EF4-FFF2-40B4-BE49-F238E27FC236}">
                <a16:creationId xmlns:a16="http://schemas.microsoft.com/office/drawing/2014/main" id="{5D20C284-FDA2-4844-A7B9-DA65835DE45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841" y="171450"/>
            <a:ext cx="320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7F7DD1C-7801-0843-8F6D-9BD844843F89}"/>
              </a:ext>
            </a:extLst>
          </p:cNvPr>
          <p:cNvSpPr>
            <a:spLocks noGrp="1"/>
          </p:cNvSpPr>
          <p:nvPr>
            <p:ph type="title"/>
          </p:nvPr>
        </p:nvSpPr>
        <p:spPr>
          <a:xfrm>
            <a:off x="717400" y="2074664"/>
            <a:ext cx="8157659" cy="994172"/>
          </a:xfrm>
        </p:spPr>
        <p:txBody>
          <a:bodyPr/>
          <a:lstStyle/>
          <a:p>
            <a:r>
              <a:rPr lang="en-US" altLang="en-US" dirty="0">
                <a:latin typeface="Helvetica" pitchFamily="2" charset="0"/>
              </a:rPr>
              <a:t>“Check-in specials”</a:t>
            </a:r>
            <a:endParaRPr lang="en-US" dirty="0">
              <a:latin typeface="Helvetica"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photo.PNG">
            <a:extLst>
              <a:ext uri="{FF2B5EF4-FFF2-40B4-BE49-F238E27FC236}">
                <a16:creationId xmlns:a16="http://schemas.microsoft.com/office/drawing/2014/main" id="{099080E0-A645-ED4A-8EF5-0DAFD7A33D4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041" y="228600"/>
            <a:ext cx="320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2">
            <a:extLst>
              <a:ext uri="{FF2B5EF4-FFF2-40B4-BE49-F238E27FC236}">
                <a16:creationId xmlns:a16="http://schemas.microsoft.com/office/drawing/2014/main" id="{081742A0-C50C-C94C-A863-2C4D90771335}"/>
              </a:ext>
            </a:extLst>
          </p:cNvPr>
          <p:cNvSpPr txBox="1">
            <a:spLocks/>
          </p:cNvSpPr>
          <p:nvPr/>
        </p:nvSpPr>
        <p:spPr bwMode="auto">
          <a:xfrm>
            <a:off x="3956694" y="4000500"/>
            <a:ext cx="495870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300" b="1" dirty="0">
                <a:solidFill>
                  <a:srgbClr val="FF23AA"/>
                </a:solidFill>
                <a:latin typeface="Helvetica" pitchFamily="2" charset="0"/>
                <a:cs typeface="Futura" panose="020B0602020204020303" pitchFamily="34" charset="-79"/>
              </a:rPr>
              <a:t>RECOMMENDATIONS</a:t>
            </a:r>
          </a:p>
        </p:txBody>
      </p:sp>
      <p:sp>
        <p:nvSpPr>
          <p:cNvPr id="2" name="Donut 1">
            <a:extLst>
              <a:ext uri="{FF2B5EF4-FFF2-40B4-BE49-F238E27FC236}">
                <a16:creationId xmlns:a16="http://schemas.microsoft.com/office/drawing/2014/main" id="{839CBA02-B08D-0149-BA6D-3A610230BCF7}"/>
              </a:ext>
            </a:extLst>
          </p:cNvPr>
          <p:cNvSpPr>
            <a:spLocks/>
          </p:cNvSpPr>
          <p:nvPr/>
        </p:nvSpPr>
        <p:spPr bwMode="auto">
          <a:xfrm>
            <a:off x="807491" y="3886200"/>
            <a:ext cx="3086100" cy="742950"/>
          </a:xfrm>
          <a:custGeom>
            <a:avLst/>
            <a:gdLst>
              <a:gd name="T0" fmla="*/ 0 w 4114800"/>
              <a:gd name="T1" fmla="*/ 495300 h 990600"/>
              <a:gd name="T2" fmla="*/ 2057400 w 4114800"/>
              <a:gd name="T3" fmla="*/ 0 h 990600"/>
              <a:gd name="T4" fmla="*/ 4114800 w 4114800"/>
              <a:gd name="T5" fmla="*/ 495300 h 990600"/>
              <a:gd name="T6" fmla="*/ 2057400 w 4114800"/>
              <a:gd name="T7" fmla="*/ 990600 h 990600"/>
              <a:gd name="T8" fmla="*/ 0 w 4114800"/>
              <a:gd name="T9" fmla="*/ 495300 h 990600"/>
              <a:gd name="T10" fmla="*/ 44884 w 4114800"/>
              <a:gd name="T11" fmla="*/ 495300 h 990600"/>
              <a:gd name="T12" fmla="*/ 2057400 w 4114800"/>
              <a:gd name="T13" fmla="*/ 945716 h 990600"/>
              <a:gd name="T14" fmla="*/ 4069916 w 4114800"/>
              <a:gd name="T15" fmla="*/ 495300 h 990600"/>
              <a:gd name="T16" fmla="*/ 2057400 w 4114800"/>
              <a:gd name="T17" fmla="*/ 44884 h 990600"/>
              <a:gd name="T18" fmla="*/ 44884 w 4114800"/>
              <a:gd name="T19" fmla="*/ 495300 h 990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14800" h="990600">
                <a:moveTo>
                  <a:pt x="0" y="495300"/>
                </a:moveTo>
                <a:cubicBezTo>
                  <a:pt x="0" y="221753"/>
                  <a:pt x="921129" y="0"/>
                  <a:pt x="2057400" y="0"/>
                </a:cubicBezTo>
                <a:cubicBezTo>
                  <a:pt x="3193671" y="0"/>
                  <a:pt x="4114800" y="221753"/>
                  <a:pt x="4114800" y="495300"/>
                </a:cubicBezTo>
                <a:cubicBezTo>
                  <a:pt x="4114800" y="768847"/>
                  <a:pt x="3193671" y="990600"/>
                  <a:pt x="2057400" y="990600"/>
                </a:cubicBezTo>
                <a:cubicBezTo>
                  <a:pt x="921129" y="990600"/>
                  <a:pt x="0" y="768847"/>
                  <a:pt x="0" y="495300"/>
                </a:cubicBezTo>
                <a:close/>
                <a:moveTo>
                  <a:pt x="44884" y="495300"/>
                </a:moveTo>
                <a:cubicBezTo>
                  <a:pt x="44884" y="744058"/>
                  <a:pt x="945918" y="945716"/>
                  <a:pt x="2057400" y="945716"/>
                </a:cubicBezTo>
                <a:cubicBezTo>
                  <a:pt x="3168882" y="945716"/>
                  <a:pt x="4069916" y="744058"/>
                  <a:pt x="4069916" y="495300"/>
                </a:cubicBezTo>
                <a:cubicBezTo>
                  <a:pt x="4069916" y="246542"/>
                  <a:pt x="3168882" y="44884"/>
                  <a:pt x="2057400" y="44884"/>
                </a:cubicBezTo>
                <a:cubicBezTo>
                  <a:pt x="945918" y="44884"/>
                  <a:pt x="44884" y="246542"/>
                  <a:pt x="44884" y="495300"/>
                </a:cubicBezTo>
                <a:close/>
              </a:path>
            </a:pathLst>
          </a:custGeom>
          <a:solidFill>
            <a:srgbClr val="FF23AA"/>
          </a:solidFill>
          <a:ln w="9525" cap="flat" cmpd="sng">
            <a:solidFill>
              <a:srgbClr val="FF23AA"/>
            </a:solidFill>
            <a:prstDash val="solid"/>
            <a:round/>
            <a:headEnd/>
            <a:tailEnd/>
          </a:ln>
          <a:effectLst/>
        </p:spPr>
        <p:txBody>
          <a:bodyPr anchor="ctr"/>
          <a:lstStyle/>
          <a:p>
            <a:endParaRPr lang="en-US" sz="135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foursquare_2011_animation-10m.gif">
            <a:extLst>
              <a:ext uri="{FF2B5EF4-FFF2-40B4-BE49-F238E27FC236}">
                <a16:creationId xmlns:a16="http://schemas.microsoft.com/office/drawing/2014/main" id="{9BD039F4-8277-CF4B-8863-C3E6DC9526B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66119" y="1105349"/>
            <a:ext cx="6428210" cy="355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le 3">
            <a:extLst>
              <a:ext uri="{FF2B5EF4-FFF2-40B4-BE49-F238E27FC236}">
                <a16:creationId xmlns:a16="http://schemas.microsoft.com/office/drawing/2014/main" id="{A240570E-CE85-AC4B-848D-3D89564A017E}"/>
              </a:ext>
            </a:extLst>
          </p:cNvPr>
          <p:cNvSpPr txBox="1">
            <a:spLocks/>
          </p:cNvSpPr>
          <p:nvPr/>
        </p:nvSpPr>
        <p:spPr bwMode="auto">
          <a:xfrm>
            <a:off x="629841" y="357021"/>
            <a:ext cx="7930557" cy="74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dirty="0">
                <a:solidFill>
                  <a:srgbClr val="0070C0"/>
                </a:solidFill>
                <a:latin typeface="Futura" panose="020B0602020204020303" pitchFamily="34" charset="-79"/>
                <a:cs typeface="Futura" panose="020B0602020204020303" pitchFamily="34" charset="-79"/>
              </a:rPr>
              <a:t>10,000,000</a:t>
            </a:r>
            <a:r>
              <a:rPr lang="en-US" altLang="en-US" sz="3000" b="1" dirty="0">
                <a:latin typeface="Futura" panose="020B0602020204020303" pitchFamily="34" charset="-79"/>
                <a:cs typeface="Futura" panose="020B0602020204020303" pitchFamily="34" charset="-79"/>
              </a:rPr>
              <a:t> </a:t>
            </a:r>
            <a:r>
              <a:rPr lang="en-US" altLang="en-US" sz="3000" b="1" dirty="0">
                <a:solidFill>
                  <a:srgbClr val="FF23AA"/>
                </a:solidFill>
                <a:latin typeface="Futura" panose="020B0602020204020303" pitchFamily="34" charset="-79"/>
                <a:cs typeface="Futura" panose="020B0602020204020303" pitchFamily="34" charset="-79"/>
              </a:rPr>
              <a:t>FOURSQUARE USERS</a:t>
            </a:r>
          </a:p>
          <a:p>
            <a:pPr algn="r"/>
            <a:r>
              <a:rPr lang="en-US" altLang="en-US" sz="1200" b="1" dirty="0">
                <a:solidFill>
                  <a:srgbClr val="FF23AA"/>
                </a:solidFill>
                <a:latin typeface="Futura" panose="020B0602020204020303" pitchFamily="34" charset="-79"/>
                <a:cs typeface="Futura" panose="020B0602020204020303" pitchFamily="34" charset="-79"/>
              </a:rPr>
              <a:t>(15 JULY 2011)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D2DC0-CEF7-A844-98A0-D8215C2B627B}"/>
              </a:ext>
            </a:extLst>
          </p:cNvPr>
          <p:cNvSpPr>
            <a:spLocks noGrp="1"/>
          </p:cNvSpPr>
          <p:nvPr>
            <p:ph type="title"/>
          </p:nvPr>
        </p:nvSpPr>
        <p:spPr/>
        <p:txBody>
          <a:bodyPr>
            <a:normAutofit fontScale="90000"/>
          </a:bodyPr>
          <a:lstStyle/>
          <a:p>
            <a:r>
              <a:rPr lang="en-US" altLang="en-US" dirty="0">
                <a:latin typeface="Helvetica" pitchFamily="2" charset="0"/>
              </a:rPr>
              <a:t>What work did 4SQ </a:t>
            </a:r>
            <a:r>
              <a:rPr lang="en-US" altLang="en-US" dirty="0">
                <a:solidFill>
                  <a:srgbClr val="0070C0"/>
                </a:solidFill>
                <a:latin typeface="Helvetica" pitchFamily="2" charset="0"/>
              </a:rPr>
              <a:t>do</a:t>
            </a:r>
            <a:r>
              <a:rPr lang="en-US" altLang="en-US" dirty="0">
                <a:latin typeface="Helvetica" pitchFamily="2" charset="0"/>
              </a:rPr>
              <a:t>?</a:t>
            </a:r>
            <a:br>
              <a:rPr lang="en-US" altLang="en-US" dirty="0">
                <a:latin typeface="Helvetica" pitchFamily="2" charset="0"/>
              </a:rPr>
            </a:br>
            <a:endParaRPr lang="en-US" dirty="0"/>
          </a:p>
        </p:txBody>
      </p:sp>
      <p:sp>
        <p:nvSpPr>
          <p:cNvPr id="5" name="Content Placeholder 4">
            <a:extLst>
              <a:ext uri="{FF2B5EF4-FFF2-40B4-BE49-F238E27FC236}">
                <a16:creationId xmlns:a16="http://schemas.microsoft.com/office/drawing/2014/main" id="{E5A38772-3D28-F541-A7CD-4A3B510C7B33}"/>
              </a:ext>
            </a:extLst>
          </p:cNvPr>
          <p:cNvSpPr>
            <a:spLocks noGrp="1"/>
          </p:cNvSpPr>
          <p:nvPr>
            <p:ph idx="1"/>
          </p:nvPr>
        </p:nvSpPr>
        <p:spPr/>
        <p:txBody>
          <a:bodyPr>
            <a:normAutofit/>
          </a:bodyPr>
          <a:lstStyle/>
          <a:p>
            <a:r>
              <a:rPr lang="en-US" altLang="en-US" dirty="0"/>
              <a:t>4SQ </a:t>
            </a:r>
            <a:r>
              <a:rPr lang="en-US" altLang="en-US" dirty="0">
                <a:sym typeface="Wingdings" pitchFamily="2" charset="2"/>
              </a:rPr>
              <a:t> </a:t>
            </a:r>
            <a:r>
              <a:rPr lang="en-US" altLang="en-US" dirty="0" err="1">
                <a:sym typeface="Wingdings" pitchFamily="2" charset="2"/>
              </a:rPr>
              <a:t>individualisation</a:t>
            </a:r>
            <a:r>
              <a:rPr lang="en-US" altLang="en-US" dirty="0">
                <a:sym typeface="Wingdings" pitchFamily="2" charset="2"/>
              </a:rPr>
              <a:t> of urban experiences</a:t>
            </a:r>
          </a:p>
          <a:p>
            <a:r>
              <a:rPr lang="en-US" altLang="en-US" dirty="0"/>
              <a:t>4SQ </a:t>
            </a:r>
            <a:r>
              <a:rPr lang="en-US" altLang="en-US" dirty="0">
                <a:sym typeface="Wingdings" pitchFamily="2" charset="2"/>
              </a:rPr>
              <a:t> enables/demands/rewards consumer activity</a:t>
            </a:r>
          </a:p>
          <a:p>
            <a:pPr algn="r"/>
            <a:r>
              <a:rPr lang="en-US" altLang="en-US" sz="2400" b="1" dirty="0">
                <a:solidFill>
                  <a:srgbClr val="FF23AA"/>
                </a:solidFill>
                <a:latin typeface="Futura" panose="020B0602020204020303" pitchFamily="34" charset="-79"/>
                <a:cs typeface="Futura" panose="020B0602020204020303" pitchFamily="34" charset="-79"/>
                <a:sym typeface="Wingdings" pitchFamily="2" charset="2"/>
              </a:rPr>
              <a:t>“GAMIFICATION”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D2DC0-CEF7-A844-98A0-D8215C2B627B}"/>
              </a:ext>
            </a:extLst>
          </p:cNvPr>
          <p:cNvSpPr>
            <a:spLocks noGrp="1"/>
          </p:cNvSpPr>
          <p:nvPr>
            <p:ph type="title"/>
          </p:nvPr>
        </p:nvSpPr>
        <p:spPr/>
        <p:txBody>
          <a:bodyPr>
            <a:normAutofit fontScale="90000"/>
          </a:bodyPr>
          <a:lstStyle/>
          <a:p>
            <a:r>
              <a:rPr lang="en-US" altLang="en-US" dirty="0">
                <a:latin typeface="Helvetica" pitchFamily="2" charset="0"/>
              </a:rPr>
              <a:t>What work did 4SQ </a:t>
            </a:r>
            <a:r>
              <a:rPr lang="en-US" altLang="en-US" dirty="0">
                <a:solidFill>
                  <a:srgbClr val="0070C0"/>
                </a:solidFill>
                <a:latin typeface="Helvetica" pitchFamily="2" charset="0"/>
              </a:rPr>
              <a:t>do</a:t>
            </a:r>
            <a:r>
              <a:rPr lang="en-US" altLang="en-US" dirty="0">
                <a:latin typeface="Helvetica" pitchFamily="2" charset="0"/>
              </a:rPr>
              <a:t>?</a:t>
            </a:r>
            <a:br>
              <a:rPr lang="en-US" altLang="en-US" dirty="0">
                <a:latin typeface="Helvetica" pitchFamily="2" charset="0"/>
              </a:rPr>
            </a:br>
            <a:endParaRPr lang="en-US" dirty="0"/>
          </a:p>
        </p:txBody>
      </p:sp>
      <p:sp>
        <p:nvSpPr>
          <p:cNvPr id="5" name="Content Placeholder 4">
            <a:extLst>
              <a:ext uri="{FF2B5EF4-FFF2-40B4-BE49-F238E27FC236}">
                <a16:creationId xmlns:a16="http://schemas.microsoft.com/office/drawing/2014/main" id="{E5A38772-3D28-F541-A7CD-4A3B510C7B33}"/>
              </a:ext>
            </a:extLst>
          </p:cNvPr>
          <p:cNvSpPr>
            <a:spLocks noGrp="1"/>
          </p:cNvSpPr>
          <p:nvPr>
            <p:ph idx="1"/>
          </p:nvPr>
        </p:nvSpPr>
        <p:spPr/>
        <p:txBody>
          <a:bodyPr>
            <a:normAutofit/>
          </a:bodyPr>
          <a:lstStyle/>
          <a:p>
            <a:pPr algn="r"/>
            <a:r>
              <a:rPr lang="en-US" altLang="en-US" b="1" dirty="0">
                <a:solidFill>
                  <a:srgbClr val="A0146A"/>
                </a:solidFill>
                <a:latin typeface="Helvetica" pitchFamily="2" charset="0"/>
              </a:rPr>
              <a:t>Gamification for data?</a:t>
            </a:r>
          </a:p>
          <a:p>
            <a:r>
              <a:rPr lang="en-US" altLang="en-US" dirty="0"/>
              <a:t>4SQ </a:t>
            </a:r>
            <a:r>
              <a:rPr lang="en-US" altLang="en-US" dirty="0">
                <a:sym typeface="Wingdings" pitchFamily="2" charset="2"/>
              </a:rPr>
              <a:t> customers are also resources (data)</a:t>
            </a:r>
            <a:endParaRPr lang="en-US" altLang="en-US" dirty="0"/>
          </a:p>
          <a:p>
            <a:r>
              <a:rPr lang="en-US" altLang="en-US" dirty="0"/>
              <a:t>4SQ </a:t>
            </a:r>
            <a:r>
              <a:rPr lang="en-US" altLang="en-US" dirty="0">
                <a:sym typeface="Wingdings" pitchFamily="2" charset="2"/>
              </a:rPr>
              <a:t> facilitates the capturing of ‘attention’</a:t>
            </a:r>
            <a:endParaRPr lang="en-US" altLang="en-US" dirty="0"/>
          </a:p>
        </p:txBody>
      </p:sp>
    </p:spTree>
    <p:extLst>
      <p:ext uri="{BB962C8B-B14F-4D97-AF65-F5344CB8AC3E}">
        <p14:creationId xmlns:p14="http://schemas.microsoft.com/office/powerpoint/2010/main" val="3715835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B48EE5C-C39F-394B-9661-325771178E11}"/>
              </a:ext>
            </a:extLst>
          </p:cNvPr>
          <p:cNvSpPr>
            <a:spLocks noGrp="1"/>
          </p:cNvSpPr>
          <p:nvPr>
            <p:ph idx="1"/>
          </p:nvPr>
        </p:nvSpPr>
        <p:spPr/>
        <p:txBody>
          <a:bodyPr/>
          <a:lstStyle/>
          <a:p>
            <a:r>
              <a:rPr lang="en-US" dirty="0"/>
              <a:t>Video excerpt from:</a:t>
            </a:r>
          </a:p>
          <a:p>
            <a:r>
              <a:rPr lang="en-US" dirty="0">
                <a:hlinkClick r:id="rId2"/>
              </a:rPr>
              <a:t>https://www.youtube.com/watch?v=rtVACry48Oo&amp;t=296s</a:t>
            </a:r>
            <a:r>
              <a:rPr lang="en-US" dirty="0"/>
              <a:t> </a:t>
            </a:r>
          </a:p>
        </p:txBody>
      </p:sp>
    </p:spTree>
    <p:extLst>
      <p:ext uri="{BB962C8B-B14F-4D97-AF65-F5344CB8AC3E}">
        <p14:creationId xmlns:p14="http://schemas.microsoft.com/office/powerpoint/2010/main" val="3458491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Automation &amp; connectivity</a:t>
            </a:r>
          </a:p>
        </p:txBody>
      </p:sp>
      <p:sp>
        <p:nvSpPr>
          <p:cNvPr id="3" name="Text Placeholder 2">
            <a:extLst>
              <a:ext uri="{FF2B5EF4-FFF2-40B4-BE49-F238E27FC236}">
                <a16:creationId xmlns:a16="http://schemas.microsoft.com/office/drawing/2014/main" id="{D250E918-9F97-D6E5-3FC7-E3055344A3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3539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Things talk</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35000" y="1680369"/>
            <a:ext cx="7874000" cy="2641600"/>
          </a:xfrm>
        </p:spPr>
      </p:pic>
    </p:spTree>
    <p:extLst>
      <p:ext uri="{BB962C8B-B14F-4D97-AF65-F5344CB8AC3E}">
        <p14:creationId xmlns:p14="http://schemas.microsoft.com/office/powerpoint/2010/main" val="79783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IoT</a:t>
            </a:r>
            <a:r>
              <a:rPr lang="en-GB" dirty="0"/>
              <a:t> questions</a:t>
            </a:r>
          </a:p>
        </p:txBody>
      </p:sp>
      <p:sp>
        <p:nvSpPr>
          <p:cNvPr id="3" name="Content Placeholder 2"/>
          <p:cNvSpPr>
            <a:spLocks noGrp="1"/>
          </p:cNvSpPr>
          <p:nvPr>
            <p:ph idx="1"/>
          </p:nvPr>
        </p:nvSpPr>
        <p:spPr/>
        <p:txBody>
          <a:bodyPr>
            <a:normAutofit/>
          </a:bodyPr>
          <a:lstStyle/>
          <a:p>
            <a:pPr marL="0" indent="0">
              <a:buNone/>
            </a:pPr>
            <a:r>
              <a:rPr lang="en-GB" i="1" dirty="0"/>
              <a:t>Questions of ownership/responsibility</a:t>
            </a:r>
            <a:r>
              <a:rPr lang="en-GB" dirty="0"/>
              <a:t>:</a:t>
            </a:r>
          </a:p>
          <a:p>
            <a:r>
              <a:rPr lang="en-GB" dirty="0"/>
              <a:t>Whose things?</a:t>
            </a:r>
          </a:p>
          <a:p>
            <a:r>
              <a:rPr lang="en-GB" dirty="0"/>
              <a:t>Whose data?</a:t>
            </a:r>
          </a:p>
          <a:p>
            <a:r>
              <a:rPr lang="en-GB" dirty="0"/>
              <a:t>Who has access? How? When? Where?</a:t>
            </a:r>
          </a:p>
          <a:p>
            <a:pPr marL="0" indent="0">
              <a:buNone/>
            </a:pPr>
            <a:endParaRPr lang="en-GB" dirty="0"/>
          </a:p>
          <a:p>
            <a:pPr marL="0" indent="0">
              <a:buNone/>
            </a:pPr>
            <a:r>
              <a:rPr lang="en-GB" i="1" dirty="0"/>
              <a:t>Questions of power</a:t>
            </a:r>
            <a:r>
              <a:rPr lang="en-GB" dirty="0"/>
              <a:t>:</a:t>
            </a:r>
          </a:p>
          <a:p>
            <a:r>
              <a:rPr lang="en-GB" dirty="0"/>
              <a:t>How are decisions made on the basis of the data?</a:t>
            </a:r>
          </a:p>
          <a:p>
            <a:pPr lvl="1"/>
            <a:r>
              <a:rPr lang="en-GB" dirty="0"/>
              <a:t>How doe these decisions influence our lives?</a:t>
            </a:r>
          </a:p>
        </p:txBody>
      </p:sp>
    </p:spTree>
    <p:extLst>
      <p:ext uri="{BB962C8B-B14F-4D97-AF65-F5344CB8AC3E}">
        <p14:creationId xmlns:p14="http://schemas.microsoft.com/office/powerpoint/2010/main" val="2592204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Internet of Things (</a:t>
            </a:r>
            <a:r>
              <a:rPr lang="en-GB" dirty="0" err="1"/>
              <a:t>IoT</a:t>
            </a:r>
            <a:r>
              <a:rPr lang="en-GB" dirty="0"/>
              <a:t>)</a:t>
            </a:r>
          </a:p>
        </p:txBody>
      </p:sp>
      <p:sp>
        <p:nvSpPr>
          <p:cNvPr id="5" name="Content Placeholder 4"/>
          <p:cNvSpPr>
            <a:spLocks noGrp="1"/>
          </p:cNvSpPr>
          <p:nvPr>
            <p:ph idx="1"/>
          </p:nvPr>
        </p:nvSpPr>
        <p:spPr/>
        <p:txBody>
          <a:bodyPr/>
          <a:lstStyle/>
          <a:p>
            <a:pPr marL="0" indent="0">
              <a:buNone/>
            </a:pPr>
            <a:r>
              <a:rPr lang="en-GB" dirty="0"/>
              <a:t>Clip from Intel ‘Internet of Things’ promotional video:</a:t>
            </a:r>
          </a:p>
          <a:p>
            <a:pPr marL="0" indent="0">
              <a:buNone/>
            </a:pPr>
            <a:r>
              <a:rPr lang="en-GB" sz="1500" dirty="0">
                <a:hlinkClick r:id="rId2"/>
              </a:rPr>
              <a:t>https://www.youtube.com/watch?v=uEsKZGOxNKw</a:t>
            </a:r>
            <a:r>
              <a:rPr lang="en-GB" sz="1500" dirty="0"/>
              <a:t> </a:t>
            </a:r>
          </a:p>
          <a:p>
            <a:pPr marL="0" indent="0">
              <a:buNone/>
            </a:pPr>
            <a:endParaRPr lang="en-GB" dirty="0"/>
          </a:p>
        </p:txBody>
      </p:sp>
    </p:spTree>
    <p:extLst>
      <p:ext uri="{BB962C8B-B14F-4D97-AF65-F5344CB8AC3E}">
        <p14:creationId xmlns:p14="http://schemas.microsoft.com/office/powerpoint/2010/main" val="307036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&amp; the city</a:t>
            </a:r>
          </a:p>
        </p:txBody>
      </p:sp>
      <p:sp>
        <p:nvSpPr>
          <p:cNvPr id="3" name="Content Placeholder 2"/>
          <p:cNvSpPr>
            <a:spLocks noGrp="1"/>
          </p:cNvSpPr>
          <p:nvPr>
            <p:ph idx="1"/>
          </p:nvPr>
        </p:nvSpPr>
        <p:spPr/>
        <p:txBody>
          <a:bodyPr>
            <a:normAutofit/>
          </a:bodyPr>
          <a:lstStyle/>
          <a:p>
            <a:pPr marL="0" indent="0">
              <a:buNone/>
            </a:pPr>
            <a:r>
              <a:rPr lang="en-GB" dirty="0"/>
              <a:t>The city is composed of “constellations of instruments across many scales that are connected through multiple networks which provide continuous data regarding the movements of people and materials” (Batty et al. 2012: 482)</a:t>
            </a:r>
          </a:p>
          <a:p>
            <a:pPr marL="0" indent="0">
              <a:buNone/>
            </a:pPr>
            <a:endParaRPr lang="en-GB" dirty="0"/>
          </a:p>
          <a:p>
            <a:pPr marL="0" indent="0">
              <a:buNone/>
            </a:pPr>
            <a:r>
              <a:rPr lang="en-GB" dirty="0"/>
              <a:t>“The modern city exists as a haze of software instructions. Nearly every urban practice is becoming mediated by code” (Amin &amp; Thrift, 2002: 125)</a:t>
            </a:r>
          </a:p>
        </p:txBody>
      </p:sp>
    </p:spTree>
    <p:extLst>
      <p:ext uri="{BB962C8B-B14F-4D97-AF65-F5344CB8AC3E}">
        <p14:creationId xmlns:p14="http://schemas.microsoft.com/office/powerpoint/2010/main" val="431250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IoT</a:t>
            </a:r>
            <a:r>
              <a:rPr lang="en-GB" dirty="0"/>
              <a:t> by subscription</a:t>
            </a:r>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20288" r="-20288"/>
          <a:stretch/>
        </p:blipFill>
        <p:spPr>
          <a:xfrm>
            <a:off x="877955" y="1173429"/>
            <a:ext cx="3104178" cy="3394472"/>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1506" y="1200150"/>
            <a:ext cx="2143233" cy="3367751"/>
          </a:xfrm>
          <a:prstGeom prst="rect">
            <a:avLst/>
          </a:prstGeom>
        </p:spPr>
      </p:pic>
    </p:spTree>
    <p:extLst>
      <p:ext uri="{BB962C8B-B14F-4D97-AF65-F5344CB8AC3E}">
        <p14:creationId xmlns:p14="http://schemas.microsoft.com/office/powerpoint/2010/main" val="692621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our data worth?</a:t>
            </a:r>
          </a:p>
        </p:txBody>
      </p:sp>
      <p:sp>
        <p:nvSpPr>
          <p:cNvPr id="3" name="Content Placeholder 2"/>
          <p:cNvSpPr>
            <a:spLocks noGrp="1"/>
          </p:cNvSpPr>
          <p:nvPr>
            <p:ph idx="1"/>
          </p:nvPr>
        </p:nvSpPr>
        <p:spPr/>
        <p:txBody>
          <a:bodyPr>
            <a:normAutofit/>
          </a:bodyPr>
          <a:lstStyle/>
          <a:p>
            <a:pPr marL="0" indent="0">
              <a:buNone/>
            </a:pPr>
            <a:r>
              <a:rPr lang="en-GB" dirty="0"/>
              <a:t>How can/should we negotiate the value(s) of our data?</a:t>
            </a:r>
          </a:p>
          <a:p>
            <a:pPr marL="0" indent="0">
              <a:buNone/>
            </a:pPr>
            <a:endParaRPr lang="en-GB" dirty="0"/>
          </a:p>
          <a:p>
            <a:pPr marL="0" indent="0">
              <a:buNone/>
            </a:pPr>
            <a:r>
              <a:rPr lang="en-GB" dirty="0"/>
              <a:t>What are we willing to give(-up) for perceived benefits?</a:t>
            </a:r>
          </a:p>
          <a:p>
            <a:pPr lvl="1"/>
            <a:r>
              <a:rPr lang="en-GB" dirty="0"/>
              <a:t>When does giving away lots of data become not worth it? </a:t>
            </a:r>
          </a:p>
        </p:txBody>
      </p:sp>
    </p:spTree>
    <p:extLst>
      <p:ext uri="{BB962C8B-B14F-4D97-AF65-F5344CB8AC3E}">
        <p14:creationId xmlns:p14="http://schemas.microsoft.com/office/powerpoint/2010/main" val="3225681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Uninvited guests</a:t>
            </a:r>
          </a:p>
        </p:txBody>
      </p:sp>
      <p:sp>
        <p:nvSpPr>
          <p:cNvPr id="5" name="Content Placeholder 4"/>
          <p:cNvSpPr>
            <a:spLocks noGrp="1"/>
          </p:cNvSpPr>
          <p:nvPr>
            <p:ph idx="1"/>
          </p:nvPr>
        </p:nvSpPr>
        <p:spPr/>
        <p:txBody>
          <a:bodyPr/>
          <a:lstStyle/>
          <a:p>
            <a:pPr marL="0" indent="0">
              <a:buNone/>
            </a:pPr>
            <a:r>
              <a:rPr lang="en-GB" dirty="0"/>
              <a:t>I didn’t show this in the lecture but this is a fantastic, humorous, reflection on some of the themes covered:</a:t>
            </a:r>
          </a:p>
          <a:p>
            <a:pPr marL="0" indent="0">
              <a:buNone/>
            </a:pPr>
            <a:endParaRPr lang="en-GB" dirty="0"/>
          </a:p>
          <a:p>
            <a:pPr marL="0" indent="0">
              <a:buNone/>
            </a:pPr>
            <a:r>
              <a:rPr lang="en-GB" dirty="0"/>
              <a:t>“Uninvited Guests” speculative design video about “smart” products by Design Agency Superflux:</a:t>
            </a:r>
          </a:p>
          <a:p>
            <a:pPr marL="0" indent="0">
              <a:buNone/>
            </a:pPr>
            <a:r>
              <a:rPr lang="pt-BR" dirty="0">
                <a:hlinkClick r:id="rId2"/>
              </a:rPr>
              <a:t>https://vimeo.com/128873380</a:t>
            </a:r>
            <a:r>
              <a:rPr lang="pt-BR" dirty="0"/>
              <a:t> </a:t>
            </a:r>
            <a:endParaRPr lang="en-GB" dirty="0"/>
          </a:p>
        </p:txBody>
      </p:sp>
    </p:spTree>
    <p:extLst>
      <p:ext uri="{BB962C8B-B14F-4D97-AF65-F5344CB8AC3E}">
        <p14:creationId xmlns:p14="http://schemas.microsoft.com/office/powerpoint/2010/main" val="1839108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a:t>
            </a:r>
          </a:p>
        </p:txBody>
      </p:sp>
      <p:sp>
        <p:nvSpPr>
          <p:cNvPr id="3" name="Content Placeholder 2"/>
          <p:cNvSpPr>
            <a:spLocks noGrp="1"/>
          </p:cNvSpPr>
          <p:nvPr>
            <p:ph idx="1"/>
          </p:nvPr>
        </p:nvSpPr>
        <p:spPr/>
        <p:txBody>
          <a:bodyPr>
            <a:normAutofit lnSpcReduction="10000"/>
          </a:bodyPr>
          <a:lstStyle/>
          <a:p>
            <a:pPr marL="0" indent="0">
              <a:buNone/>
            </a:pPr>
            <a:r>
              <a:rPr lang="en-GB" sz="2600" dirty="0"/>
              <a:t>‘Smart cities’ are being designed, and claims are being made about them – on which we need to critically reflect.</a:t>
            </a:r>
          </a:p>
          <a:p>
            <a:pPr marL="0" indent="0">
              <a:buNone/>
            </a:pPr>
            <a:endParaRPr lang="en-GB" sz="2600" dirty="0"/>
          </a:p>
          <a:p>
            <a:pPr marL="0" indent="0">
              <a:buNone/>
            </a:pPr>
            <a:r>
              <a:rPr lang="en-GB" sz="2600" dirty="0"/>
              <a:t>The ‘Internet of Things’ is both a rationale and a rhetoric for digital interconnectivity that raises important ethical/political &amp; cultural questions</a:t>
            </a:r>
          </a:p>
          <a:p>
            <a:pPr marL="400050" lvl="1" indent="0">
              <a:buNone/>
            </a:pPr>
            <a:r>
              <a:rPr lang="en-GB" dirty="0"/>
              <a:t>Especially about privacy, surveillance and value.</a:t>
            </a:r>
          </a:p>
        </p:txBody>
      </p:sp>
    </p:spTree>
    <p:extLst>
      <p:ext uri="{BB962C8B-B14F-4D97-AF65-F5344CB8AC3E}">
        <p14:creationId xmlns:p14="http://schemas.microsoft.com/office/powerpoint/2010/main" val="2639089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a:t>
            </a:r>
          </a:p>
        </p:txBody>
      </p:sp>
      <p:sp>
        <p:nvSpPr>
          <p:cNvPr id="3" name="Content Placeholder 2"/>
          <p:cNvSpPr>
            <a:spLocks noGrp="1"/>
          </p:cNvSpPr>
          <p:nvPr>
            <p:ph idx="1"/>
          </p:nvPr>
        </p:nvSpPr>
        <p:spPr/>
        <p:txBody>
          <a:bodyPr>
            <a:normAutofit/>
          </a:bodyPr>
          <a:lstStyle/>
          <a:p>
            <a:pPr marL="0" indent="0">
              <a:buNone/>
            </a:pPr>
            <a:r>
              <a:rPr lang="en-GB" sz="2400" dirty="0"/>
              <a:t>Both </a:t>
            </a:r>
            <a:r>
              <a:rPr lang="en-GB" sz="2400" dirty="0" err="1"/>
              <a:t>IoT</a:t>
            </a:r>
            <a:r>
              <a:rPr lang="en-GB" sz="2400" dirty="0"/>
              <a:t> and smart cities have been addressed by geographers as:</a:t>
            </a:r>
          </a:p>
          <a:p>
            <a:pPr marL="488950"/>
            <a:r>
              <a:rPr lang="en-GB" sz="2400" dirty="0"/>
              <a:t>Software-sorted geographies, coded spaces, code/space</a:t>
            </a:r>
          </a:p>
          <a:p>
            <a:pPr marL="0" indent="0">
              <a:buNone/>
            </a:pPr>
            <a:endParaRPr lang="en-GB" sz="2400" dirty="0"/>
          </a:p>
          <a:p>
            <a:pPr marL="0" indent="0">
              <a:buNone/>
            </a:pPr>
            <a:r>
              <a:rPr lang="en-GB" sz="2400" dirty="0"/>
              <a:t>We are increasingly asked to consider the abstract forms of software as having agency, but need to be critically reflective of ‘algorithm’ talk</a:t>
            </a:r>
          </a:p>
        </p:txBody>
      </p:sp>
    </p:spTree>
    <p:extLst>
      <p:ext uri="{BB962C8B-B14F-4D97-AF65-F5344CB8AC3E}">
        <p14:creationId xmlns:p14="http://schemas.microsoft.com/office/powerpoint/2010/main" val="404297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a:bodyPr>
          <a:lstStyle/>
          <a:p>
            <a:pPr marL="454025" indent="-454025">
              <a:buNone/>
            </a:pPr>
            <a:r>
              <a:rPr lang="en-GB" dirty="0"/>
              <a:t>Amin, A. &amp; Thrift, N. 2002 </a:t>
            </a:r>
            <a:r>
              <a:rPr lang="en-GB" i="1" dirty="0"/>
              <a:t>Cities: Reimagining the Urban</a:t>
            </a:r>
            <a:r>
              <a:rPr lang="en-GB" dirty="0"/>
              <a:t>. Polity, London.</a:t>
            </a:r>
          </a:p>
          <a:p>
            <a:pPr marL="454025" indent="-454025">
              <a:buNone/>
            </a:pPr>
            <a:r>
              <a:rPr lang="en-GB" dirty="0"/>
              <a:t>Batty, M. et al. 2012 “Smart Cities of the Future”, UCL Centre for Advanced Spatial Analysis Working Paper Series #188 October 2012, pp. 1-40.</a:t>
            </a:r>
          </a:p>
          <a:p>
            <a:pPr marL="454025" indent="-454025">
              <a:buNone/>
            </a:pPr>
            <a:r>
              <a:rPr lang="en-GB" dirty="0"/>
              <a:t>Speed, C. 2015 “Toilet Matters”, </a:t>
            </a:r>
            <a:r>
              <a:rPr lang="en-GB" i="1" dirty="0"/>
              <a:t>Fields </a:t>
            </a:r>
            <a:r>
              <a:rPr lang="en-GB" dirty="0"/>
              <a:t>[</a:t>
            </a:r>
            <a:r>
              <a:rPr lang="en-GB" dirty="0" err="1"/>
              <a:t>blogpost</a:t>
            </a:r>
            <a:r>
              <a:rPr lang="en-GB" dirty="0"/>
              <a:t>], available from: </a:t>
            </a:r>
            <a:r>
              <a:rPr lang="en-GB" dirty="0">
                <a:hlinkClick r:id="rId2"/>
              </a:rPr>
              <a:t>http://chrisspeed.net/?p=1529</a:t>
            </a:r>
            <a:r>
              <a:rPr lang="en-GB" dirty="0"/>
              <a:t> (last accessed: 02/03/16).</a:t>
            </a:r>
          </a:p>
        </p:txBody>
      </p:sp>
    </p:spTree>
    <p:extLst>
      <p:ext uri="{BB962C8B-B14F-4D97-AF65-F5344CB8AC3E}">
        <p14:creationId xmlns:p14="http://schemas.microsoft.com/office/powerpoint/2010/main" val="2472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Instrumented people, places &amp; things</a:t>
            </a:r>
          </a:p>
        </p:txBody>
      </p:sp>
      <p:sp>
        <p:nvSpPr>
          <p:cNvPr id="3" name="Content Placeholder 2"/>
          <p:cNvSpPr>
            <a:spLocks noGrp="1"/>
          </p:cNvSpPr>
          <p:nvPr>
            <p:ph idx="1"/>
          </p:nvPr>
        </p:nvSpPr>
        <p:spPr>
          <a:xfrm>
            <a:off x="457200" y="1200150"/>
            <a:ext cx="8229600" cy="3680222"/>
          </a:xfrm>
        </p:spPr>
        <p:txBody>
          <a:bodyPr>
            <a:normAutofit/>
          </a:bodyPr>
          <a:lstStyle/>
          <a:p>
            <a:pPr marL="0" indent="0">
              <a:buNone/>
            </a:pPr>
            <a:r>
              <a:rPr lang="en-GB" dirty="0"/>
              <a:t>Extensive information &amp; </a:t>
            </a:r>
            <a:r>
              <a:rPr lang="en-GB" dirty="0" err="1"/>
              <a:t>comms</a:t>
            </a:r>
            <a:r>
              <a:rPr lang="en-GB" dirty="0"/>
              <a:t> networks:</a:t>
            </a:r>
          </a:p>
          <a:p>
            <a:pPr lvl="1"/>
            <a:r>
              <a:rPr lang="en-GB" dirty="0"/>
              <a:t>‘</a:t>
            </a:r>
            <a:r>
              <a:rPr lang="en-GB" dirty="0" err="1"/>
              <a:t>everyware</a:t>
            </a:r>
            <a:r>
              <a:rPr lang="en-GB" dirty="0"/>
              <a:t>’ (Greenfield, 2006): ubiquitous/pervasive computing available everywhere, embedded in lots of things</a:t>
            </a:r>
          </a:p>
          <a:p>
            <a:pPr lvl="1"/>
            <a:r>
              <a:rPr lang="en-GB" dirty="0"/>
              <a:t>Social &amp; locative media</a:t>
            </a:r>
          </a:p>
          <a:p>
            <a:pPr lvl="1"/>
            <a:r>
              <a:rPr lang="en-GB" dirty="0"/>
              <a:t>Distributed &amp; ‘forever’ storage</a:t>
            </a:r>
          </a:p>
          <a:p>
            <a:pPr lvl="1"/>
            <a:r>
              <a:rPr lang="en-GB" dirty="0"/>
              <a:t>Sophisticated data analytics</a:t>
            </a:r>
          </a:p>
          <a:p>
            <a:pPr lvl="1"/>
            <a:r>
              <a:rPr lang="en-GB" dirty="0"/>
              <a:t>Software-enable automated management (automatic, automated, autonomous modes of regulation)</a:t>
            </a:r>
          </a:p>
          <a:p>
            <a:pPr marL="0" indent="0" algn="r">
              <a:buNone/>
            </a:pPr>
            <a:r>
              <a:rPr lang="en-GB" sz="3900" b="1" i="1" dirty="0"/>
              <a:t>= smart city</a:t>
            </a:r>
          </a:p>
          <a:p>
            <a:endParaRPr lang="en-GB" dirty="0"/>
          </a:p>
        </p:txBody>
      </p:sp>
    </p:spTree>
    <p:extLst>
      <p:ext uri="{BB962C8B-B14F-4D97-AF65-F5344CB8AC3E}">
        <p14:creationId xmlns:p14="http://schemas.microsoft.com/office/powerpoint/2010/main" val="270730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Software in the city</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4259" y="1187053"/>
            <a:ext cx="3032737" cy="1705915"/>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4615" y="1190744"/>
            <a:ext cx="3039577" cy="1822358"/>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67430" y="3106290"/>
            <a:ext cx="2863932" cy="1612726"/>
          </a:xfrm>
          <a:prstGeom prst="rect">
            <a:avLst/>
          </a:prstGeom>
        </p:spPr>
      </p:pic>
      <p:pic>
        <p:nvPicPr>
          <p:cNvPr id="3" name="Picture 2" descr="photo 2.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6305128" y="2929165"/>
            <a:ext cx="1612726" cy="1966976"/>
          </a:xfrm>
          <a:prstGeom prst="rect">
            <a:avLst/>
          </a:prstGeom>
        </p:spPr>
      </p:pic>
      <p:pic>
        <p:nvPicPr>
          <p:cNvPr id="8" name="Picture 7" descr="photo 1.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4231286" y="3032108"/>
            <a:ext cx="1612727" cy="1761093"/>
          </a:xfrm>
          <a:prstGeom prst="rect">
            <a:avLst/>
          </a:prstGeom>
        </p:spPr>
      </p:pic>
    </p:spTree>
    <p:extLst>
      <p:ext uri="{BB962C8B-B14F-4D97-AF65-F5344CB8AC3E}">
        <p14:creationId xmlns:p14="http://schemas.microsoft.com/office/powerpoint/2010/main" val="323427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‘Coded space’</a:t>
            </a:r>
          </a:p>
        </p:txBody>
      </p:sp>
      <p:sp>
        <p:nvSpPr>
          <p:cNvPr id="3" name="Content Placeholder 2"/>
          <p:cNvSpPr>
            <a:spLocks noGrp="1"/>
          </p:cNvSpPr>
          <p:nvPr>
            <p:ph idx="1"/>
          </p:nvPr>
        </p:nvSpPr>
        <p:spPr>
          <a:xfrm>
            <a:off x="457200" y="1200151"/>
            <a:ext cx="7974061" cy="1616678"/>
          </a:xfrm>
        </p:spPr>
        <p:txBody>
          <a:bodyPr>
            <a:normAutofit lnSpcReduction="10000"/>
          </a:bodyPr>
          <a:lstStyle/>
          <a:p>
            <a:pPr marL="0" indent="0">
              <a:buNone/>
            </a:pPr>
            <a:r>
              <a:rPr lang="en-GB" dirty="0"/>
              <a:t>Software diffuse in the environment now conditions forms of spatial experience:</a:t>
            </a:r>
          </a:p>
          <a:p>
            <a:pPr marL="0" indent="0" algn="r">
              <a:buNone/>
            </a:pPr>
            <a:r>
              <a:rPr lang="en-GB" sz="4400" b="1" dirty="0">
                <a:latin typeface="Courier New" panose="02070309020205020404" pitchFamily="49" charset="0"/>
                <a:cs typeface="Courier New" panose="02070309020205020404" pitchFamily="49" charset="0"/>
              </a:rPr>
              <a:t>‘coded space’ </a:t>
            </a:r>
          </a:p>
          <a:p>
            <a:pPr marL="0" indent="0" algn="r">
              <a:buNone/>
            </a:pPr>
            <a:r>
              <a:rPr lang="en-GB" sz="1600" dirty="0">
                <a:solidFill>
                  <a:schemeClr val="tx2">
                    <a:lumMod val="75000"/>
                  </a:schemeClr>
                </a:solidFill>
              </a:rPr>
              <a:t>(</a:t>
            </a:r>
            <a:r>
              <a:rPr lang="en-GB" sz="1600" dirty="0" err="1">
                <a:solidFill>
                  <a:schemeClr val="tx2">
                    <a:lumMod val="75000"/>
                  </a:schemeClr>
                </a:solidFill>
              </a:rPr>
              <a:t>Kitchin</a:t>
            </a:r>
            <a:r>
              <a:rPr lang="en-GB" sz="1600" dirty="0">
                <a:solidFill>
                  <a:schemeClr val="tx2">
                    <a:lumMod val="75000"/>
                  </a:schemeClr>
                </a:solidFill>
              </a:rPr>
              <a:t> &amp; Dodge, 2011)</a:t>
            </a:r>
          </a:p>
          <a:p>
            <a:pPr marL="0" indent="0">
              <a:buNone/>
            </a:pPr>
            <a:endParaRPr lang="en-GB" dirty="0"/>
          </a:p>
        </p:txBody>
      </p:sp>
      <p:sp>
        <p:nvSpPr>
          <p:cNvPr id="4" name="Rectangle 3"/>
          <p:cNvSpPr/>
          <p:nvPr/>
        </p:nvSpPr>
        <p:spPr>
          <a:xfrm>
            <a:off x="431025" y="2938419"/>
            <a:ext cx="5135767" cy="1569660"/>
          </a:xfrm>
          <a:prstGeom prst="rect">
            <a:avLst/>
          </a:prstGeom>
        </p:spPr>
        <p:txBody>
          <a:bodyPr wrap="square">
            <a:spAutoFit/>
          </a:bodyPr>
          <a:lstStyle/>
          <a:p>
            <a:pPr indent="-57150"/>
            <a:r>
              <a:rPr lang="en-GB" sz="3200" dirty="0">
                <a:solidFill>
                  <a:schemeClr val="bg1"/>
                </a:solidFill>
                <a:latin typeface="Helvetica Light"/>
                <a:cs typeface="Helvetica Light"/>
              </a:rPr>
              <a:t>Spaces penetrated by IT </a:t>
            </a:r>
          </a:p>
          <a:p>
            <a:pPr marL="857250" lvl="1" indent="-457200">
              <a:buFont typeface="Lucida Grande"/>
              <a:buChar char="~"/>
            </a:pPr>
            <a:r>
              <a:rPr lang="en-GB" sz="3200" dirty="0">
                <a:solidFill>
                  <a:schemeClr val="bg1"/>
                </a:solidFill>
                <a:latin typeface="Helvetica Light"/>
                <a:cs typeface="Helvetica Light"/>
              </a:rPr>
              <a:t>Do not necessarily rely on it to function</a:t>
            </a:r>
          </a:p>
        </p:txBody>
      </p:sp>
    </p:spTree>
    <p:extLst>
      <p:ext uri="{BB962C8B-B14F-4D97-AF65-F5344CB8AC3E}">
        <p14:creationId xmlns:p14="http://schemas.microsoft.com/office/powerpoint/2010/main" val="330657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‘code/space’</a:t>
            </a: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tretch/>
        </p:blipFill>
        <p:spPr>
          <a:xfrm>
            <a:off x="1619250" y="1381919"/>
            <a:ext cx="5905500" cy="3238500"/>
          </a:xfrm>
        </p:spPr>
      </p:pic>
    </p:spTree>
    <p:extLst>
      <p:ext uri="{BB962C8B-B14F-4D97-AF65-F5344CB8AC3E}">
        <p14:creationId xmlns:p14="http://schemas.microsoft.com/office/powerpoint/2010/main" val="2405795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Smart cities = big business</a:t>
            </a:r>
          </a:p>
        </p:txBody>
      </p:sp>
      <p:sp>
        <p:nvSpPr>
          <p:cNvPr id="5" name="Content Placeholder 4"/>
          <p:cNvSpPr>
            <a:spLocks noGrp="1"/>
          </p:cNvSpPr>
          <p:nvPr>
            <p:ph idx="1"/>
          </p:nvPr>
        </p:nvSpPr>
        <p:spPr/>
        <p:txBody>
          <a:bodyPr/>
          <a:lstStyle/>
          <a:p>
            <a:pPr marL="0" indent="0">
              <a:buNone/>
            </a:pPr>
            <a:r>
              <a:rPr lang="en-GB" dirty="0"/>
              <a:t>IBM “Smarter Planet” promotional video:</a:t>
            </a:r>
          </a:p>
          <a:p>
            <a:pPr marL="0" indent="0">
              <a:buNone/>
            </a:pPr>
            <a:r>
              <a:rPr lang="en-GB" sz="1500" dirty="0">
                <a:hlinkClick r:id="rId2"/>
              </a:rPr>
              <a:t>https://www.youtube.com/watch?v=Vx0wEUA6bLM</a:t>
            </a:r>
            <a:r>
              <a:rPr lang="en-GB" sz="1500" dirty="0"/>
              <a:t> </a:t>
            </a:r>
          </a:p>
        </p:txBody>
      </p:sp>
    </p:spTree>
    <p:extLst>
      <p:ext uri="{BB962C8B-B14F-4D97-AF65-F5344CB8AC3E}">
        <p14:creationId xmlns:p14="http://schemas.microsoft.com/office/powerpoint/2010/main" val="166454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Data</a:t>
            </a:r>
          </a:p>
        </p:txBody>
      </p:sp>
      <p:sp>
        <p:nvSpPr>
          <p:cNvPr id="3" name="Text Placeholder 2">
            <a:extLst>
              <a:ext uri="{FF2B5EF4-FFF2-40B4-BE49-F238E27FC236}">
                <a16:creationId xmlns:a16="http://schemas.microsoft.com/office/drawing/2014/main" id="{CB7F1969-12BE-AA00-DD0F-1ED61E6B5F9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66351764"/>
      </p:ext>
    </p:extLst>
  </p:cSld>
  <p:clrMapOvr>
    <a:masterClrMapping/>
  </p:clrMapOvr>
</p:sld>
</file>

<file path=ppt/theme/theme1.xml><?xml version="1.0" encoding="utf-8"?>
<a:theme xmlns:a="http://schemas.openxmlformats.org/drawingml/2006/main" name="GEO3146-2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3146-24" id="{293131B3-6E36-B748-8266-F05EE6B57601}" vid="{8619EEA1-AB98-E642-8FA9-6030914449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GEO3146-24</Template>
  <TotalTime>1479</TotalTime>
  <Words>1396</Words>
  <Application>Microsoft Macintosh PowerPoint</Application>
  <PresentationFormat>On-screen Show (16:9)</PresentationFormat>
  <Paragraphs>154</Paragraphs>
  <Slides>35</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Bookman Old Style</vt:lpstr>
      <vt:lpstr>Calibri</vt:lpstr>
      <vt:lpstr>Clarendon</vt:lpstr>
      <vt:lpstr>Courier New</vt:lpstr>
      <vt:lpstr>Futura</vt:lpstr>
      <vt:lpstr>Helvetica</vt:lpstr>
      <vt:lpstr>Helvetica Light</vt:lpstr>
      <vt:lpstr>L Clarendon Light</vt:lpstr>
      <vt:lpstr>Lucida Grande</vt:lpstr>
      <vt:lpstr>System Font Regular</vt:lpstr>
      <vt:lpstr>GEO3146-24</vt:lpstr>
      <vt:lpstr>DIGITAL CITIES</vt:lpstr>
      <vt:lpstr>Today</vt:lpstr>
      <vt:lpstr>Software &amp; the city</vt:lpstr>
      <vt:lpstr>Instrumented people, places &amp; things</vt:lpstr>
      <vt:lpstr>Software in the city</vt:lpstr>
      <vt:lpstr>‘Coded space’</vt:lpstr>
      <vt:lpstr>‘code/space’</vt:lpstr>
      <vt:lpstr>Smart cities = big business</vt:lpstr>
      <vt:lpstr>Data</vt:lpstr>
      <vt:lpstr>Surveillance</vt:lpstr>
      <vt:lpstr>Data produce…</vt:lpstr>
      <vt:lpstr>A politics of smart cities</vt:lpstr>
      <vt:lpstr>A politics of smart cities</vt:lpstr>
      <vt:lpstr>Location-based services</vt:lpstr>
      <vt:lpstr>Location, location, location</vt:lpstr>
      <vt:lpstr>Location, location, location</vt:lpstr>
      <vt:lpstr>PowerPoint Presentation</vt:lpstr>
      <vt:lpstr>March 2009  foursquare Launch</vt:lpstr>
      <vt:lpstr>explore</vt:lpstr>
      <vt:lpstr>“Check-in specials”</vt:lpstr>
      <vt:lpstr>PowerPoint Presentation</vt:lpstr>
      <vt:lpstr>PowerPoint Presentation</vt:lpstr>
      <vt:lpstr>What work did 4SQ do? </vt:lpstr>
      <vt:lpstr>What work did 4SQ do? </vt:lpstr>
      <vt:lpstr>PowerPoint Presentation</vt:lpstr>
      <vt:lpstr>Automation &amp; connectivity</vt:lpstr>
      <vt:lpstr>Things talk</vt:lpstr>
      <vt:lpstr>IoT questions</vt:lpstr>
      <vt:lpstr>Internet of Things (IoT)</vt:lpstr>
      <vt:lpstr>IoT by subscription</vt:lpstr>
      <vt:lpstr>What is our data worth?</vt:lpstr>
      <vt:lpstr>Uninvited guests</vt:lpstr>
      <vt:lpstr>Recap</vt:lpstr>
      <vt:lpstr>Recap</vt:lpstr>
      <vt:lpstr>References</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and the city</dc:title>
  <dc:creator>Sam Kinsley</dc:creator>
  <cp:lastModifiedBy>Kinsley, Sam</cp:lastModifiedBy>
  <cp:revision>50</cp:revision>
  <dcterms:created xsi:type="dcterms:W3CDTF">2016-03-01T11:40:29Z</dcterms:created>
  <dcterms:modified xsi:type="dcterms:W3CDTF">2023-11-10T10:22:29Z</dcterms:modified>
</cp:coreProperties>
</file>